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37"/>
  </p:notesMasterIdLst>
  <p:sldIdLst>
    <p:sldId id="256" r:id="rId5"/>
    <p:sldId id="257" r:id="rId6"/>
    <p:sldId id="300" r:id="rId7"/>
    <p:sldId id="299" r:id="rId8"/>
    <p:sldId id="263" r:id="rId9"/>
    <p:sldId id="264" r:id="rId10"/>
    <p:sldId id="265" r:id="rId11"/>
    <p:sldId id="258" r:id="rId12"/>
    <p:sldId id="289" r:id="rId13"/>
    <p:sldId id="274" r:id="rId14"/>
    <p:sldId id="278" r:id="rId15"/>
    <p:sldId id="279" r:id="rId16"/>
    <p:sldId id="290" r:id="rId17"/>
    <p:sldId id="294" r:id="rId18"/>
    <p:sldId id="284" r:id="rId19"/>
    <p:sldId id="296" r:id="rId20"/>
    <p:sldId id="285" r:id="rId21"/>
    <p:sldId id="292" r:id="rId22"/>
    <p:sldId id="293" r:id="rId23"/>
    <p:sldId id="281" r:id="rId24"/>
    <p:sldId id="297" r:id="rId25"/>
    <p:sldId id="298" r:id="rId26"/>
    <p:sldId id="260" r:id="rId27"/>
    <p:sldId id="288" r:id="rId28"/>
    <p:sldId id="266" r:id="rId29"/>
    <p:sldId id="267" r:id="rId30"/>
    <p:sldId id="268" r:id="rId31"/>
    <p:sldId id="269" r:id="rId32"/>
    <p:sldId id="270" r:id="rId33"/>
    <p:sldId id="271" r:id="rId34"/>
    <p:sldId id="272" r:id="rId35"/>
    <p:sldId id="273" r:id="rId3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2BE1149-1D53-9345-B6C0-AB67378A9174}" v="7" dt="2025-02-09T03:51:21.24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60"/>
    <p:restoredTop sz="94694"/>
  </p:normalViewPr>
  <p:slideViewPr>
    <p:cSldViewPr snapToGrid="0">
      <p:cViewPr varScale="1">
        <p:scale>
          <a:sx n="117" d="100"/>
          <a:sy n="117" d="100"/>
        </p:scale>
        <p:origin x="50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viewProps" Target="view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microsoft.com/office/2016/11/relationships/changesInfo" Target="changesInfos/changesInfo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microsoft.com/office/2015/10/relationships/revisionInfo" Target="revisionInfo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森崎　光" userId="S::42-morisaki@smartscape1.onmicrosoft.com::1f6ddf74-e78f-4abd-8ff5-160a5d9150d9" providerId="AD" clId="Web-{15C73610-E665-4D1D-9CAE-A64D41FA586B}"/>
    <pc:docChg chg="addSld modSld">
      <pc:chgData name="森崎　光" userId="S::42-morisaki@smartscape1.onmicrosoft.com::1f6ddf74-e78f-4abd-8ff5-160a5d9150d9" providerId="AD" clId="Web-{15C73610-E665-4D1D-9CAE-A64D41FA586B}" dt="2024-08-08T07:01:37.075" v="70" actId="1076"/>
      <pc:docMkLst>
        <pc:docMk/>
      </pc:docMkLst>
      <pc:sldChg chg="modSp">
        <pc:chgData name="森崎　光" userId="S::42-morisaki@smartscape1.onmicrosoft.com::1f6ddf74-e78f-4abd-8ff5-160a5d9150d9" providerId="AD" clId="Web-{15C73610-E665-4D1D-9CAE-A64D41FA586B}" dt="2024-08-08T01:58:37.265" v="9" actId="20577"/>
        <pc:sldMkLst>
          <pc:docMk/>
          <pc:sldMk cId="1587766612" sldId="256"/>
        </pc:sldMkLst>
      </pc:sldChg>
      <pc:sldChg chg="modSp">
        <pc:chgData name="森崎　光" userId="S::42-morisaki@smartscape1.onmicrosoft.com::1f6ddf74-e78f-4abd-8ff5-160a5d9150d9" providerId="AD" clId="Web-{15C73610-E665-4D1D-9CAE-A64D41FA586B}" dt="2024-08-08T02:29:22.778" v="48" actId="20577"/>
        <pc:sldMkLst>
          <pc:docMk/>
          <pc:sldMk cId="1503751565" sldId="258"/>
        </pc:sldMkLst>
      </pc:sldChg>
      <pc:sldChg chg="addSp delSp modSp new">
        <pc:chgData name="森崎　光" userId="S::42-morisaki@smartscape1.onmicrosoft.com::1f6ddf74-e78f-4abd-8ff5-160a5d9150d9" providerId="AD" clId="Web-{15C73610-E665-4D1D-9CAE-A64D41FA586B}" dt="2024-08-08T07:01:37.075" v="70" actId="1076"/>
        <pc:sldMkLst>
          <pc:docMk/>
          <pc:sldMk cId="834781208" sldId="263"/>
        </pc:sldMkLst>
      </pc:sldChg>
    </pc:docChg>
  </pc:docChgLst>
  <pc:docChgLst>
    <pc:chgData name="hikaru.morisaki.0316@keio.jp" userId="0dcc0cd5-78f0-44d6-8bf4-ad3398f3771d" providerId="ADAL" clId="{A2BE1149-1D53-9345-B6C0-AB67378A9174}"/>
    <pc:docChg chg="undo custSel addSld delSld modSld">
      <pc:chgData name="hikaru.morisaki.0316@keio.jp" userId="0dcc0cd5-78f0-44d6-8bf4-ad3398f3771d" providerId="ADAL" clId="{A2BE1149-1D53-9345-B6C0-AB67378A9174}" dt="2025-02-09T03:54:23.789" v="479" actId="20577"/>
      <pc:docMkLst>
        <pc:docMk/>
      </pc:docMkLst>
      <pc:sldChg chg="modSp mod">
        <pc:chgData name="hikaru.morisaki.0316@keio.jp" userId="0dcc0cd5-78f0-44d6-8bf4-ad3398f3771d" providerId="ADAL" clId="{A2BE1149-1D53-9345-B6C0-AB67378A9174}" dt="2025-02-09T03:54:23.789" v="479" actId="20577"/>
        <pc:sldMkLst>
          <pc:docMk/>
          <pc:sldMk cId="1587766612" sldId="256"/>
        </pc:sldMkLst>
        <pc:spChg chg="mod">
          <ac:chgData name="hikaru.morisaki.0316@keio.jp" userId="0dcc0cd5-78f0-44d6-8bf4-ad3398f3771d" providerId="ADAL" clId="{A2BE1149-1D53-9345-B6C0-AB67378A9174}" dt="2025-02-09T03:54:23.789" v="479" actId="20577"/>
          <ac:spMkLst>
            <pc:docMk/>
            <pc:sldMk cId="1587766612" sldId="256"/>
            <ac:spMk id="2" creationId="{634AB5EA-1AE2-C153-DD46-39061D5AF9EB}"/>
          </ac:spMkLst>
        </pc:spChg>
        <pc:spChg chg="mod">
          <ac:chgData name="hikaru.morisaki.0316@keio.jp" userId="0dcc0cd5-78f0-44d6-8bf4-ad3398f3771d" providerId="ADAL" clId="{A2BE1149-1D53-9345-B6C0-AB67378A9174}" dt="2025-02-09T03:54:10.281" v="477" actId="20577"/>
          <ac:spMkLst>
            <pc:docMk/>
            <pc:sldMk cId="1587766612" sldId="256"/>
            <ac:spMk id="3" creationId="{CEDAC878-79DC-FAB8-D66E-5DCB631BEC62}"/>
          </ac:spMkLst>
        </pc:spChg>
      </pc:sldChg>
      <pc:sldChg chg="modSp mod">
        <pc:chgData name="hikaru.morisaki.0316@keio.jp" userId="0dcc0cd5-78f0-44d6-8bf4-ad3398f3771d" providerId="ADAL" clId="{A2BE1149-1D53-9345-B6C0-AB67378A9174}" dt="2025-02-09T03:45:35.956" v="25" actId="20577"/>
        <pc:sldMkLst>
          <pc:docMk/>
          <pc:sldMk cId="1350875894" sldId="257"/>
        </pc:sldMkLst>
        <pc:spChg chg="mod">
          <ac:chgData name="hikaru.morisaki.0316@keio.jp" userId="0dcc0cd5-78f0-44d6-8bf4-ad3398f3771d" providerId="ADAL" clId="{A2BE1149-1D53-9345-B6C0-AB67378A9174}" dt="2025-02-09T03:45:35.956" v="25" actId="20577"/>
          <ac:spMkLst>
            <pc:docMk/>
            <pc:sldMk cId="1350875894" sldId="257"/>
            <ac:spMk id="5" creationId="{05431923-E3F2-16AF-C64D-E9329A8E35EA}"/>
          </ac:spMkLst>
        </pc:spChg>
      </pc:sldChg>
      <pc:sldChg chg="del">
        <pc:chgData name="hikaru.morisaki.0316@keio.jp" userId="0dcc0cd5-78f0-44d6-8bf4-ad3398f3771d" providerId="ADAL" clId="{A2BE1149-1D53-9345-B6C0-AB67378A9174}" dt="2025-02-09T03:44:55.553" v="0" actId="2696"/>
        <pc:sldMkLst>
          <pc:docMk/>
          <pc:sldMk cId="329172159" sldId="262"/>
        </pc:sldMkLst>
      </pc:sldChg>
      <pc:sldChg chg="addSp delSp modSp new mod">
        <pc:chgData name="hikaru.morisaki.0316@keio.jp" userId="0dcc0cd5-78f0-44d6-8bf4-ad3398f3771d" providerId="ADAL" clId="{A2BE1149-1D53-9345-B6C0-AB67378A9174}" dt="2025-02-09T03:53:48.719" v="476" actId="1076"/>
        <pc:sldMkLst>
          <pc:docMk/>
          <pc:sldMk cId="3239070731" sldId="300"/>
        </pc:sldMkLst>
        <pc:spChg chg="mod">
          <ac:chgData name="hikaru.morisaki.0316@keio.jp" userId="0dcc0cd5-78f0-44d6-8bf4-ad3398f3771d" providerId="ADAL" clId="{A2BE1149-1D53-9345-B6C0-AB67378A9174}" dt="2025-02-09T03:45:40.807" v="38" actId="20577"/>
          <ac:spMkLst>
            <pc:docMk/>
            <pc:sldMk cId="3239070731" sldId="300"/>
            <ac:spMk id="2" creationId="{EDE5652C-2451-51DC-79D6-11242702A709}"/>
          </ac:spMkLst>
        </pc:spChg>
        <pc:spChg chg="mod">
          <ac:chgData name="hikaru.morisaki.0316@keio.jp" userId="0dcc0cd5-78f0-44d6-8bf4-ad3398f3771d" providerId="ADAL" clId="{A2BE1149-1D53-9345-B6C0-AB67378A9174}" dt="2025-02-09T03:51:19.693" v="432" actId="14100"/>
          <ac:spMkLst>
            <pc:docMk/>
            <pc:sldMk cId="3239070731" sldId="300"/>
            <ac:spMk id="3" creationId="{58475ECA-3276-370E-0696-DB3128867CE5}"/>
          </ac:spMkLst>
        </pc:spChg>
        <pc:spChg chg="add del mod">
          <ac:chgData name="hikaru.morisaki.0316@keio.jp" userId="0dcc0cd5-78f0-44d6-8bf4-ad3398f3771d" providerId="ADAL" clId="{A2BE1149-1D53-9345-B6C0-AB67378A9174}" dt="2025-02-09T03:46:28.596" v="148" actId="478"/>
          <ac:spMkLst>
            <pc:docMk/>
            <pc:sldMk cId="3239070731" sldId="300"/>
            <ac:spMk id="5" creationId="{7A31F5FF-06CD-E007-826F-7DCA6BF57639}"/>
          </ac:spMkLst>
        </pc:spChg>
        <pc:spChg chg="add mod">
          <ac:chgData name="hikaru.morisaki.0316@keio.jp" userId="0dcc0cd5-78f0-44d6-8bf4-ad3398f3771d" providerId="ADAL" clId="{A2BE1149-1D53-9345-B6C0-AB67378A9174}" dt="2025-02-09T03:46:34.620" v="149"/>
          <ac:spMkLst>
            <pc:docMk/>
            <pc:sldMk cId="3239070731" sldId="300"/>
            <ac:spMk id="8" creationId="{8CC06ADB-E37C-D506-A0DF-24342D0492A0}"/>
          </ac:spMkLst>
        </pc:spChg>
        <pc:spChg chg="add mod">
          <ac:chgData name="hikaru.morisaki.0316@keio.jp" userId="0dcc0cd5-78f0-44d6-8bf4-ad3398f3771d" providerId="ADAL" clId="{A2BE1149-1D53-9345-B6C0-AB67378A9174}" dt="2025-02-09T03:46:34.620" v="149"/>
          <ac:spMkLst>
            <pc:docMk/>
            <pc:sldMk cId="3239070731" sldId="300"/>
            <ac:spMk id="9" creationId="{A5549E0A-AFF7-1997-E2B7-11DE4932224C}"/>
          </ac:spMkLst>
        </pc:spChg>
        <pc:spChg chg="add mod">
          <ac:chgData name="hikaru.morisaki.0316@keio.jp" userId="0dcc0cd5-78f0-44d6-8bf4-ad3398f3771d" providerId="ADAL" clId="{A2BE1149-1D53-9345-B6C0-AB67378A9174}" dt="2025-02-09T03:53:31.928" v="473" actId="14100"/>
          <ac:spMkLst>
            <pc:docMk/>
            <pc:sldMk cId="3239070731" sldId="300"/>
            <ac:spMk id="12" creationId="{9BDAA88B-C895-D910-2C69-755B823163D6}"/>
          </ac:spMkLst>
        </pc:spChg>
        <pc:spChg chg="add del mod">
          <ac:chgData name="hikaru.morisaki.0316@keio.jp" userId="0dcc0cd5-78f0-44d6-8bf4-ad3398f3771d" providerId="ADAL" clId="{A2BE1149-1D53-9345-B6C0-AB67378A9174}" dt="2025-02-09T03:49:11.321" v="268" actId="478"/>
          <ac:spMkLst>
            <pc:docMk/>
            <pc:sldMk cId="3239070731" sldId="300"/>
            <ac:spMk id="13" creationId="{A5E6A9C3-F0CB-8A5F-8990-10642CB354A3}"/>
          </ac:spMkLst>
        </pc:spChg>
        <pc:spChg chg="add mod">
          <ac:chgData name="hikaru.morisaki.0316@keio.jp" userId="0dcc0cd5-78f0-44d6-8bf4-ad3398f3771d" providerId="ADAL" clId="{A2BE1149-1D53-9345-B6C0-AB67378A9174}" dt="2025-02-09T03:53:41.149" v="475" actId="14100"/>
          <ac:spMkLst>
            <pc:docMk/>
            <pc:sldMk cId="3239070731" sldId="300"/>
            <ac:spMk id="14" creationId="{A09D53EA-7F3E-25C6-8EAE-77631AC13321}"/>
          </ac:spMkLst>
        </pc:spChg>
        <pc:spChg chg="add del mod">
          <ac:chgData name="hikaru.morisaki.0316@keio.jp" userId="0dcc0cd5-78f0-44d6-8bf4-ad3398f3771d" providerId="ADAL" clId="{A2BE1149-1D53-9345-B6C0-AB67378A9174}" dt="2025-02-09T03:51:38.375" v="440"/>
          <ac:spMkLst>
            <pc:docMk/>
            <pc:sldMk cId="3239070731" sldId="300"/>
            <ac:spMk id="15" creationId="{7D22A5FB-D1AB-9BA6-9033-751FF5488B4E}"/>
          </ac:spMkLst>
        </pc:spChg>
        <pc:spChg chg="add mod">
          <ac:chgData name="hikaru.morisaki.0316@keio.jp" userId="0dcc0cd5-78f0-44d6-8bf4-ad3398f3771d" providerId="ADAL" clId="{A2BE1149-1D53-9345-B6C0-AB67378A9174}" dt="2025-02-09T03:53:48.719" v="476" actId="1076"/>
          <ac:spMkLst>
            <pc:docMk/>
            <pc:sldMk cId="3239070731" sldId="300"/>
            <ac:spMk id="16" creationId="{E72A9D10-2ED3-4841-36D0-00F6415BB94E}"/>
          </ac:spMkLst>
        </pc:spChg>
        <pc:picChg chg="add mod">
          <ac:chgData name="hikaru.morisaki.0316@keio.jp" userId="0dcc0cd5-78f0-44d6-8bf4-ad3398f3771d" providerId="ADAL" clId="{A2BE1149-1D53-9345-B6C0-AB67378A9174}" dt="2025-02-09T03:53:25.479" v="471" actId="1076"/>
          <ac:picMkLst>
            <pc:docMk/>
            <pc:sldMk cId="3239070731" sldId="300"/>
            <ac:picMk id="6" creationId="{BB84C744-10B3-0291-7100-EC919667D3A6}"/>
          </ac:picMkLst>
        </pc:picChg>
        <pc:picChg chg="add mod">
          <ac:chgData name="hikaru.morisaki.0316@keio.jp" userId="0dcc0cd5-78f0-44d6-8bf4-ad3398f3771d" providerId="ADAL" clId="{A2BE1149-1D53-9345-B6C0-AB67378A9174}" dt="2025-02-09T03:53:25.479" v="471" actId="1076"/>
          <ac:picMkLst>
            <pc:docMk/>
            <pc:sldMk cId="3239070731" sldId="300"/>
            <ac:picMk id="7" creationId="{FB37C298-6CFD-1064-A886-97785F2FB246}"/>
          </ac:picMkLst>
        </pc:picChg>
        <pc:picChg chg="add mod">
          <ac:chgData name="hikaru.morisaki.0316@keio.jp" userId="0dcc0cd5-78f0-44d6-8bf4-ad3398f3771d" providerId="ADAL" clId="{A2BE1149-1D53-9345-B6C0-AB67378A9174}" dt="2025-02-09T03:46:34.620" v="149"/>
          <ac:picMkLst>
            <pc:docMk/>
            <pc:sldMk cId="3239070731" sldId="300"/>
            <ac:picMk id="10" creationId="{6F02AEE4-1671-5AC9-EE34-4F6B3423CF52}"/>
          </ac:picMkLst>
        </pc:picChg>
        <pc:picChg chg="add mod">
          <ac:chgData name="hikaru.morisaki.0316@keio.jp" userId="0dcc0cd5-78f0-44d6-8bf4-ad3398f3771d" providerId="ADAL" clId="{A2BE1149-1D53-9345-B6C0-AB67378A9174}" dt="2025-02-09T03:46:34.620" v="149"/>
          <ac:picMkLst>
            <pc:docMk/>
            <pc:sldMk cId="3239070731" sldId="300"/>
            <ac:picMk id="11" creationId="{C6091826-D764-948B-51E8-E69D336A2FA9}"/>
          </ac:picMkLst>
        </pc:picChg>
      </pc:sldChg>
    </pc:docChg>
  </pc:docChgLst>
  <pc:docChgLst>
    <pc:chgData name="森崎　光" userId="1f6ddf74-e78f-4abd-8ff5-160a5d9150d9" providerId="ADAL" clId="{FAD26FF7-8B5A-4938-BAF5-6A77227E8DAF}"/>
    <pc:docChg chg="undo custSel addSld delSld modSld">
      <pc:chgData name="森崎　光" userId="1f6ddf74-e78f-4abd-8ff5-160a5d9150d9" providerId="ADAL" clId="{FAD26FF7-8B5A-4938-BAF5-6A77227E8DAF}" dt="2024-08-08T08:49:17.455" v="1854" actId="680"/>
      <pc:docMkLst>
        <pc:docMk/>
      </pc:docMkLst>
      <pc:sldChg chg="modSp mod">
        <pc:chgData name="森崎　光" userId="1f6ddf74-e78f-4abd-8ff5-160a5d9150d9" providerId="ADAL" clId="{FAD26FF7-8B5A-4938-BAF5-6A77227E8DAF}" dt="2024-08-08T08:26:49.938" v="1422" actId="20577"/>
        <pc:sldMkLst>
          <pc:docMk/>
          <pc:sldMk cId="1503751565" sldId="258"/>
        </pc:sldMkLst>
      </pc:sldChg>
      <pc:sldChg chg="addSp delSp modSp mod setBg">
        <pc:chgData name="森崎　光" userId="1f6ddf74-e78f-4abd-8ff5-160a5d9150d9" providerId="ADAL" clId="{FAD26FF7-8B5A-4938-BAF5-6A77227E8DAF}" dt="2024-08-08T08:25:12.816" v="1402" actId="20577"/>
        <pc:sldMkLst>
          <pc:docMk/>
          <pc:sldMk cId="834781208" sldId="263"/>
        </pc:sldMkLst>
      </pc:sldChg>
      <pc:sldChg chg="addSp delSp modSp add mod">
        <pc:chgData name="森崎　光" userId="1f6ddf74-e78f-4abd-8ff5-160a5d9150d9" providerId="ADAL" clId="{FAD26FF7-8B5A-4938-BAF5-6A77227E8DAF}" dt="2024-08-08T08:20:38.067" v="1167" actId="1076"/>
        <pc:sldMkLst>
          <pc:docMk/>
          <pc:sldMk cId="2361835907" sldId="264"/>
        </pc:sldMkLst>
      </pc:sldChg>
      <pc:sldChg chg="modSp new del mod">
        <pc:chgData name="森崎　光" userId="1f6ddf74-e78f-4abd-8ff5-160a5d9150d9" providerId="ADAL" clId="{FAD26FF7-8B5A-4938-BAF5-6A77227E8DAF}" dt="2024-08-08T07:14:48.659" v="205" actId="680"/>
        <pc:sldMkLst>
          <pc:docMk/>
          <pc:sldMk cId="3152458670" sldId="264"/>
        </pc:sldMkLst>
      </pc:sldChg>
      <pc:sldChg chg="new del">
        <pc:chgData name="森崎　光" userId="1f6ddf74-e78f-4abd-8ff5-160a5d9150d9" providerId="ADAL" clId="{FAD26FF7-8B5A-4938-BAF5-6A77227E8DAF}" dt="2024-08-08T07:15:08.983" v="243" actId="47"/>
        <pc:sldMkLst>
          <pc:docMk/>
          <pc:sldMk cId="3215620775" sldId="264"/>
        </pc:sldMkLst>
      </pc:sldChg>
      <pc:sldChg chg="addSp delSp modSp add mod">
        <pc:chgData name="森崎　光" userId="1f6ddf74-e78f-4abd-8ff5-160a5d9150d9" providerId="ADAL" clId="{FAD26FF7-8B5A-4938-BAF5-6A77227E8DAF}" dt="2024-08-08T08:24:07.170" v="1352" actId="20577"/>
        <pc:sldMkLst>
          <pc:docMk/>
          <pc:sldMk cId="2918924555" sldId="265"/>
        </pc:sldMkLst>
      </pc:sldChg>
      <pc:sldChg chg="addSp delSp modSp new mod setBg">
        <pc:chgData name="森崎　光" userId="1f6ddf74-e78f-4abd-8ff5-160a5d9150d9" providerId="ADAL" clId="{FAD26FF7-8B5A-4938-BAF5-6A77227E8DAF}" dt="2024-08-08T07:32:40.546" v="448" actId="408"/>
        <pc:sldMkLst>
          <pc:docMk/>
          <pc:sldMk cId="2532151500" sldId="266"/>
        </pc:sldMkLst>
      </pc:sldChg>
      <pc:sldChg chg="addSp delSp modSp add mod">
        <pc:chgData name="森崎　光" userId="1f6ddf74-e78f-4abd-8ff5-160a5d9150d9" providerId="ADAL" clId="{FAD26FF7-8B5A-4938-BAF5-6A77227E8DAF}" dt="2024-08-08T07:43:38.434" v="560" actId="1076"/>
        <pc:sldMkLst>
          <pc:docMk/>
          <pc:sldMk cId="948518984" sldId="267"/>
        </pc:sldMkLst>
      </pc:sldChg>
      <pc:sldChg chg="addSp delSp modSp new mod">
        <pc:chgData name="森崎　光" userId="1f6ddf74-e78f-4abd-8ff5-160a5d9150d9" providerId="ADAL" clId="{FAD26FF7-8B5A-4938-BAF5-6A77227E8DAF}" dt="2024-08-08T08:06:59.064" v="935" actId="14100"/>
        <pc:sldMkLst>
          <pc:docMk/>
          <pc:sldMk cId="1578639280" sldId="268"/>
        </pc:sldMkLst>
      </pc:sldChg>
      <pc:sldChg chg="addSp modSp add mod">
        <pc:chgData name="森崎　光" userId="1f6ddf74-e78f-4abd-8ff5-160a5d9150d9" providerId="ADAL" clId="{FAD26FF7-8B5A-4938-BAF5-6A77227E8DAF}" dt="2024-08-08T07:50:33.021" v="785" actId="12789"/>
        <pc:sldMkLst>
          <pc:docMk/>
          <pc:sldMk cId="4252514040" sldId="269"/>
        </pc:sldMkLst>
      </pc:sldChg>
      <pc:sldChg chg="addSp modSp add mod">
        <pc:chgData name="森崎　光" userId="1f6ddf74-e78f-4abd-8ff5-160a5d9150d9" providerId="ADAL" clId="{FAD26FF7-8B5A-4938-BAF5-6A77227E8DAF}" dt="2024-08-08T07:54:41.956" v="831" actId="14100"/>
        <pc:sldMkLst>
          <pc:docMk/>
          <pc:sldMk cId="2619091491" sldId="270"/>
        </pc:sldMkLst>
      </pc:sldChg>
      <pc:sldChg chg="addSp modSp add mod">
        <pc:chgData name="森崎　光" userId="1f6ddf74-e78f-4abd-8ff5-160a5d9150d9" providerId="ADAL" clId="{FAD26FF7-8B5A-4938-BAF5-6A77227E8DAF}" dt="2024-08-08T07:59:15.671" v="862" actId="14100"/>
        <pc:sldMkLst>
          <pc:docMk/>
          <pc:sldMk cId="3198948239" sldId="271"/>
        </pc:sldMkLst>
      </pc:sldChg>
      <pc:sldChg chg="addSp delSp modSp new mod">
        <pc:chgData name="森崎　光" userId="1f6ddf74-e78f-4abd-8ff5-160a5d9150d9" providerId="ADAL" clId="{FAD26FF7-8B5A-4938-BAF5-6A77227E8DAF}" dt="2024-08-08T08:49:15.302" v="1853" actId="20577"/>
        <pc:sldMkLst>
          <pc:docMk/>
          <pc:sldMk cId="2626058297" sldId="272"/>
        </pc:sldMkLst>
      </pc:sldChg>
      <pc:sldChg chg="addSp modSp new mod">
        <pc:chgData name="森崎　光" userId="1f6ddf74-e78f-4abd-8ff5-160a5d9150d9" providerId="ADAL" clId="{FAD26FF7-8B5A-4938-BAF5-6A77227E8DAF}" dt="2024-08-08T08:44:10.765" v="1507"/>
        <pc:sldMkLst>
          <pc:docMk/>
          <pc:sldMk cId="4146025735" sldId="273"/>
        </pc:sldMkLst>
      </pc:sldChg>
      <pc:sldChg chg="new">
        <pc:chgData name="森崎　光" userId="1f6ddf74-e78f-4abd-8ff5-160a5d9150d9" providerId="ADAL" clId="{FAD26FF7-8B5A-4938-BAF5-6A77227E8DAF}" dt="2024-08-08T08:49:17.455" v="1854" actId="680"/>
        <pc:sldMkLst>
          <pc:docMk/>
          <pc:sldMk cId="3998547269" sldId="274"/>
        </pc:sldMkLst>
      </pc:sldChg>
    </pc:docChg>
  </pc:docChgLst>
  <pc:docChgLst>
    <pc:chgData name="森崎　光" userId="1f6ddf74-e78f-4abd-8ff5-160a5d9150d9" providerId="ADAL" clId="{ADD38957-F79D-4B3D-B0BE-CD644E1F7C72}"/>
    <pc:docChg chg="undo custSel addSld delSld modSld sldOrd">
      <pc:chgData name="森崎　光" userId="1f6ddf74-e78f-4abd-8ff5-160a5d9150d9" providerId="ADAL" clId="{ADD38957-F79D-4B3D-B0BE-CD644E1F7C72}" dt="2024-08-09T06:06:43.732" v="7208" actId="1076"/>
      <pc:docMkLst>
        <pc:docMk/>
      </pc:docMkLst>
      <pc:sldChg chg="modSp mod">
        <pc:chgData name="森崎　光" userId="1f6ddf74-e78f-4abd-8ff5-160a5d9150d9" providerId="ADAL" clId="{ADD38957-F79D-4B3D-B0BE-CD644E1F7C72}" dt="2024-08-09T05:11:10.286" v="6081" actId="12"/>
        <pc:sldMkLst>
          <pc:docMk/>
          <pc:sldMk cId="1350875894" sldId="257"/>
        </pc:sldMkLst>
      </pc:sldChg>
      <pc:sldChg chg="modSp mod ord">
        <pc:chgData name="森崎　光" userId="1f6ddf74-e78f-4abd-8ff5-160a5d9150d9" providerId="ADAL" clId="{ADD38957-F79D-4B3D-B0BE-CD644E1F7C72}" dt="2024-08-09T05:11:17.725" v="6083"/>
        <pc:sldMkLst>
          <pc:docMk/>
          <pc:sldMk cId="1503751565" sldId="258"/>
        </pc:sldMkLst>
      </pc:sldChg>
      <pc:sldChg chg="del">
        <pc:chgData name="森崎　光" userId="1f6ddf74-e78f-4abd-8ff5-160a5d9150d9" providerId="ADAL" clId="{ADD38957-F79D-4B3D-B0BE-CD644E1F7C72}" dt="2024-08-09T04:52:49.348" v="5788" actId="47"/>
        <pc:sldMkLst>
          <pc:docMk/>
          <pc:sldMk cId="3871155747" sldId="259"/>
        </pc:sldMkLst>
      </pc:sldChg>
      <pc:sldChg chg="addSp delSp modSp mod">
        <pc:chgData name="森崎　光" userId="1f6ddf74-e78f-4abd-8ff5-160a5d9150d9" providerId="ADAL" clId="{ADD38957-F79D-4B3D-B0BE-CD644E1F7C72}" dt="2024-08-09T05:32:31.104" v="6499" actId="14734"/>
        <pc:sldMkLst>
          <pc:docMk/>
          <pc:sldMk cId="1432943742" sldId="260"/>
        </pc:sldMkLst>
      </pc:sldChg>
      <pc:sldChg chg="del">
        <pc:chgData name="森崎　光" userId="1f6ddf74-e78f-4abd-8ff5-160a5d9150d9" providerId="ADAL" clId="{ADD38957-F79D-4B3D-B0BE-CD644E1F7C72}" dt="2024-08-09T02:01:53.773" v="2021" actId="47"/>
        <pc:sldMkLst>
          <pc:docMk/>
          <pc:sldMk cId="406077951" sldId="261"/>
        </pc:sldMkLst>
      </pc:sldChg>
      <pc:sldChg chg="modSp mod">
        <pc:chgData name="森崎　光" userId="1f6ddf74-e78f-4abd-8ff5-160a5d9150d9" providerId="ADAL" clId="{ADD38957-F79D-4B3D-B0BE-CD644E1F7C72}" dt="2024-08-09T05:52:45.846" v="7170" actId="20577"/>
        <pc:sldMkLst>
          <pc:docMk/>
          <pc:sldMk cId="329172159" sldId="262"/>
        </pc:sldMkLst>
      </pc:sldChg>
      <pc:sldChg chg="addSp modSp mod">
        <pc:chgData name="森崎　光" userId="1f6ddf74-e78f-4abd-8ff5-160a5d9150d9" providerId="ADAL" clId="{ADD38957-F79D-4B3D-B0BE-CD644E1F7C72}" dt="2024-08-09T06:05:12.864" v="7174"/>
        <pc:sldMkLst>
          <pc:docMk/>
          <pc:sldMk cId="834781208" sldId="263"/>
        </pc:sldMkLst>
      </pc:sldChg>
      <pc:sldChg chg="addSp modSp">
        <pc:chgData name="森崎　光" userId="1f6ddf74-e78f-4abd-8ff5-160a5d9150d9" providerId="ADAL" clId="{ADD38957-F79D-4B3D-B0BE-CD644E1F7C72}" dt="2024-08-09T00:04:06.191" v="25"/>
        <pc:sldMkLst>
          <pc:docMk/>
          <pc:sldMk cId="2361835907" sldId="264"/>
        </pc:sldMkLst>
      </pc:sldChg>
      <pc:sldChg chg="addSp delSp modSp mod">
        <pc:chgData name="森崎　光" userId="1f6ddf74-e78f-4abd-8ff5-160a5d9150d9" providerId="ADAL" clId="{ADD38957-F79D-4B3D-B0BE-CD644E1F7C72}" dt="2024-08-09T00:04:03.772" v="24" actId="21"/>
        <pc:sldMkLst>
          <pc:docMk/>
          <pc:sldMk cId="2918924555" sldId="265"/>
        </pc:sldMkLst>
      </pc:sldChg>
      <pc:sldChg chg="modSp mod">
        <pc:chgData name="森崎　光" userId="1f6ddf74-e78f-4abd-8ff5-160a5d9150d9" providerId="ADAL" clId="{ADD38957-F79D-4B3D-B0BE-CD644E1F7C72}" dt="2024-08-09T01:02:44.104" v="1176" actId="20577"/>
        <pc:sldMkLst>
          <pc:docMk/>
          <pc:sldMk cId="2532151500" sldId="266"/>
        </pc:sldMkLst>
      </pc:sldChg>
      <pc:sldChg chg="modSp mod">
        <pc:chgData name="森崎　光" userId="1f6ddf74-e78f-4abd-8ff5-160a5d9150d9" providerId="ADAL" clId="{ADD38957-F79D-4B3D-B0BE-CD644E1F7C72}" dt="2024-08-09T01:10:01.496" v="1425" actId="1076"/>
        <pc:sldMkLst>
          <pc:docMk/>
          <pc:sldMk cId="948518984" sldId="267"/>
        </pc:sldMkLst>
      </pc:sldChg>
      <pc:sldChg chg="addSp modSp mod">
        <pc:chgData name="森崎　光" userId="1f6ddf74-e78f-4abd-8ff5-160a5d9150d9" providerId="ADAL" clId="{ADD38957-F79D-4B3D-B0BE-CD644E1F7C72}" dt="2024-08-09T01:04:41.599" v="1222" actId="1076"/>
        <pc:sldMkLst>
          <pc:docMk/>
          <pc:sldMk cId="1578639280" sldId="268"/>
        </pc:sldMkLst>
      </pc:sldChg>
      <pc:sldChg chg="modSp mod">
        <pc:chgData name="森崎　光" userId="1f6ddf74-e78f-4abd-8ff5-160a5d9150d9" providerId="ADAL" clId="{ADD38957-F79D-4B3D-B0BE-CD644E1F7C72}" dt="2024-08-09T01:03:04.344" v="1185" actId="20577"/>
        <pc:sldMkLst>
          <pc:docMk/>
          <pc:sldMk cId="4252514040" sldId="269"/>
        </pc:sldMkLst>
      </pc:sldChg>
      <pc:sldChg chg="modSp mod">
        <pc:chgData name="森崎　光" userId="1f6ddf74-e78f-4abd-8ff5-160a5d9150d9" providerId="ADAL" clId="{ADD38957-F79D-4B3D-B0BE-CD644E1F7C72}" dt="2024-08-09T01:03:09.210" v="1188" actId="20577"/>
        <pc:sldMkLst>
          <pc:docMk/>
          <pc:sldMk cId="2619091491" sldId="270"/>
        </pc:sldMkLst>
      </pc:sldChg>
      <pc:sldChg chg="modSp mod">
        <pc:chgData name="森崎　光" userId="1f6ddf74-e78f-4abd-8ff5-160a5d9150d9" providerId="ADAL" clId="{ADD38957-F79D-4B3D-B0BE-CD644E1F7C72}" dt="2024-08-09T01:03:15.544" v="1193" actId="20577"/>
        <pc:sldMkLst>
          <pc:docMk/>
          <pc:sldMk cId="3198948239" sldId="271"/>
        </pc:sldMkLst>
      </pc:sldChg>
      <pc:sldChg chg="addSp modSp mod">
        <pc:chgData name="森崎　光" userId="1f6ddf74-e78f-4abd-8ff5-160a5d9150d9" providerId="ADAL" clId="{ADD38957-F79D-4B3D-B0BE-CD644E1F7C72}" dt="2024-08-09T05:28:07.340" v="6436" actId="20577"/>
        <pc:sldMkLst>
          <pc:docMk/>
          <pc:sldMk cId="2626058297" sldId="272"/>
        </pc:sldMkLst>
      </pc:sldChg>
      <pc:sldChg chg="delSp modSp mod">
        <pc:chgData name="森崎　光" userId="1f6ddf74-e78f-4abd-8ff5-160a5d9150d9" providerId="ADAL" clId="{ADD38957-F79D-4B3D-B0BE-CD644E1F7C72}" dt="2024-08-09T05:20:59.154" v="6270" actId="1076"/>
        <pc:sldMkLst>
          <pc:docMk/>
          <pc:sldMk cId="4146025735" sldId="273"/>
        </pc:sldMkLst>
      </pc:sldChg>
      <pc:sldChg chg="modSp new mod">
        <pc:chgData name="森崎　光" userId="1f6ddf74-e78f-4abd-8ff5-160a5d9150d9" providerId="ADAL" clId="{ADD38957-F79D-4B3D-B0BE-CD644E1F7C72}" dt="2024-08-09T00:40:27.474" v="724" actId="255"/>
        <pc:sldMkLst>
          <pc:docMk/>
          <pc:sldMk cId="676944917" sldId="274"/>
        </pc:sldMkLst>
      </pc:sldChg>
      <pc:sldChg chg="modSp add del mod ord">
        <pc:chgData name="森崎　光" userId="1f6ddf74-e78f-4abd-8ff5-160a5d9150d9" providerId="ADAL" clId="{ADD38957-F79D-4B3D-B0BE-CD644E1F7C72}" dt="2024-08-09T05:07:46.865" v="5980" actId="47"/>
        <pc:sldMkLst>
          <pc:docMk/>
          <pc:sldMk cId="1927009812" sldId="275"/>
        </pc:sldMkLst>
      </pc:sldChg>
      <pc:sldChg chg="new del">
        <pc:chgData name="森崎　光" userId="1f6ddf74-e78f-4abd-8ff5-160a5d9150d9" providerId="ADAL" clId="{ADD38957-F79D-4B3D-B0BE-CD644E1F7C72}" dt="2024-08-09T00:36:26.804" v="625" actId="47"/>
        <pc:sldMkLst>
          <pc:docMk/>
          <pc:sldMk cId="4223041038" sldId="275"/>
        </pc:sldMkLst>
      </pc:sldChg>
      <pc:sldChg chg="new del">
        <pc:chgData name="森崎　光" userId="1f6ddf74-e78f-4abd-8ff5-160a5d9150d9" providerId="ADAL" clId="{ADD38957-F79D-4B3D-B0BE-CD644E1F7C72}" dt="2024-08-09T00:44:35.518" v="726" actId="47"/>
        <pc:sldMkLst>
          <pc:docMk/>
          <pc:sldMk cId="180678282" sldId="276"/>
        </pc:sldMkLst>
      </pc:sldChg>
      <pc:sldChg chg="new del">
        <pc:chgData name="森崎　光" userId="1f6ddf74-e78f-4abd-8ff5-160a5d9150d9" providerId="ADAL" clId="{ADD38957-F79D-4B3D-B0BE-CD644E1F7C72}" dt="2024-08-09T00:36:26.051" v="624" actId="47"/>
        <pc:sldMkLst>
          <pc:docMk/>
          <pc:sldMk cId="2670264839" sldId="276"/>
        </pc:sldMkLst>
      </pc:sldChg>
      <pc:sldChg chg="addSp delSp modSp new del mod ord">
        <pc:chgData name="森崎　光" userId="1f6ddf74-e78f-4abd-8ff5-160a5d9150d9" providerId="ADAL" clId="{ADD38957-F79D-4B3D-B0BE-CD644E1F7C72}" dt="2024-08-09T00:53:03.401" v="931" actId="47"/>
        <pc:sldMkLst>
          <pc:docMk/>
          <pc:sldMk cId="3749104047" sldId="276"/>
        </pc:sldMkLst>
      </pc:sldChg>
      <pc:sldChg chg="new del">
        <pc:chgData name="森崎　光" userId="1f6ddf74-e78f-4abd-8ff5-160a5d9150d9" providerId="ADAL" clId="{ADD38957-F79D-4B3D-B0BE-CD644E1F7C72}" dt="2024-08-09T00:45:58.189" v="741" actId="47"/>
        <pc:sldMkLst>
          <pc:docMk/>
          <pc:sldMk cId="352869369" sldId="277"/>
        </pc:sldMkLst>
      </pc:sldChg>
      <pc:sldChg chg="addSp modSp add mod">
        <pc:chgData name="森崎　光" userId="1f6ddf74-e78f-4abd-8ff5-160a5d9150d9" providerId="ADAL" clId="{ADD38957-F79D-4B3D-B0BE-CD644E1F7C72}" dt="2024-08-09T04:24:25.896" v="4610" actId="113"/>
        <pc:sldMkLst>
          <pc:docMk/>
          <pc:sldMk cId="2448447856" sldId="278"/>
        </pc:sldMkLst>
      </pc:sldChg>
      <pc:sldChg chg="addSp delSp modSp add mod">
        <pc:chgData name="森崎　光" userId="1f6ddf74-e78f-4abd-8ff5-160a5d9150d9" providerId="ADAL" clId="{ADD38957-F79D-4B3D-B0BE-CD644E1F7C72}" dt="2024-08-09T02:04:47.693" v="2075" actId="113"/>
        <pc:sldMkLst>
          <pc:docMk/>
          <pc:sldMk cId="499610021" sldId="279"/>
        </pc:sldMkLst>
      </pc:sldChg>
      <pc:sldChg chg="addSp delSp modSp add del mod">
        <pc:chgData name="森崎　光" userId="1f6ddf74-e78f-4abd-8ff5-160a5d9150d9" providerId="ADAL" clId="{ADD38957-F79D-4B3D-B0BE-CD644E1F7C72}" dt="2024-08-09T03:09:49.680" v="3339" actId="47"/>
        <pc:sldMkLst>
          <pc:docMk/>
          <pc:sldMk cId="3070070691" sldId="280"/>
        </pc:sldMkLst>
      </pc:sldChg>
      <pc:sldChg chg="addSp delSp modSp add mod ord">
        <pc:chgData name="森崎　光" userId="1f6ddf74-e78f-4abd-8ff5-160a5d9150d9" providerId="ADAL" clId="{ADD38957-F79D-4B3D-B0BE-CD644E1F7C72}" dt="2024-08-09T05:37:09.746" v="6867" actId="1036"/>
        <pc:sldMkLst>
          <pc:docMk/>
          <pc:sldMk cId="4122464045" sldId="281"/>
        </pc:sldMkLst>
      </pc:sldChg>
      <pc:sldChg chg="modSp add del mod">
        <pc:chgData name="森崎　光" userId="1f6ddf74-e78f-4abd-8ff5-160a5d9150d9" providerId="ADAL" clId="{ADD38957-F79D-4B3D-B0BE-CD644E1F7C72}" dt="2024-08-09T05:05:56.660" v="5957" actId="47"/>
        <pc:sldMkLst>
          <pc:docMk/>
          <pc:sldMk cId="931663779" sldId="282"/>
        </pc:sldMkLst>
      </pc:sldChg>
      <pc:sldChg chg="add del">
        <pc:chgData name="森崎　光" userId="1f6ddf74-e78f-4abd-8ff5-160a5d9150d9" providerId="ADAL" clId="{ADD38957-F79D-4B3D-B0BE-CD644E1F7C72}" dt="2024-08-09T05:06:22.575" v="5959" actId="47"/>
        <pc:sldMkLst>
          <pc:docMk/>
          <pc:sldMk cId="2048910656" sldId="283"/>
        </pc:sldMkLst>
      </pc:sldChg>
      <pc:sldChg chg="addSp delSp modSp add del mod">
        <pc:chgData name="森崎　光" userId="1f6ddf74-e78f-4abd-8ff5-160a5d9150d9" providerId="ADAL" clId="{ADD38957-F79D-4B3D-B0BE-CD644E1F7C72}" dt="2024-08-09T01:50:18.884" v="1779" actId="2696"/>
        <pc:sldMkLst>
          <pc:docMk/>
          <pc:sldMk cId="3529572264" sldId="284"/>
        </pc:sldMkLst>
      </pc:sldChg>
      <pc:sldChg chg="addSp delSp modSp add mod ord">
        <pc:chgData name="森崎　光" userId="1f6ddf74-e78f-4abd-8ff5-160a5d9150d9" providerId="ADAL" clId="{ADD38957-F79D-4B3D-B0BE-CD644E1F7C72}" dt="2024-08-09T04:44:14.327" v="5251" actId="20577"/>
        <pc:sldMkLst>
          <pc:docMk/>
          <pc:sldMk cId="4235510413" sldId="284"/>
        </pc:sldMkLst>
      </pc:sldChg>
      <pc:sldChg chg="new del">
        <pc:chgData name="森崎　光" userId="1f6ddf74-e78f-4abd-8ff5-160a5d9150d9" providerId="ADAL" clId="{ADD38957-F79D-4B3D-B0BE-CD644E1F7C72}" dt="2024-08-09T01:50:17.349" v="1778" actId="680"/>
        <pc:sldMkLst>
          <pc:docMk/>
          <pc:sldMk cId="239355392" sldId="285"/>
        </pc:sldMkLst>
      </pc:sldChg>
      <pc:sldChg chg="addSp delSp modSp add mod delAnim modAnim">
        <pc:chgData name="森崎　光" userId="1f6ddf74-e78f-4abd-8ff5-160a5d9150d9" providerId="ADAL" clId="{ADD38957-F79D-4B3D-B0BE-CD644E1F7C72}" dt="2024-08-09T03:17:11.417" v="3643"/>
        <pc:sldMkLst>
          <pc:docMk/>
          <pc:sldMk cId="282598100" sldId="285"/>
        </pc:sldMkLst>
      </pc:sldChg>
      <pc:sldChg chg="addSp delSp modSp add del mod">
        <pc:chgData name="森崎　光" userId="1f6ddf74-e78f-4abd-8ff5-160a5d9150d9" providerId="ADAL" clId="{ADD38957-F79D-4B3D-B0BE-CD644E1F7C72}" dt="2024-08-09T03:17:21.554" v="3644" actId="47"/>
        <pc:sldMkLst>
          <pc:docMk/>
          <pc:sldMk cId="2819993532" sldId="286"/>
        </pc:sldMkLst>
      </pc:sldChg>
      <pc:sldChg chg="new del">
        <pc:chgData name="森崎　光" userId="1f6ddf74-e78f-4abd-8ff5-160a5d9150d9" providerId="ADAL" clId="{ADD38957-F79D-4B3D-B0BE-CD644E1F7C72}" dt="2024-08-09T02:02:21.068" v="2024" actId="47"/>
        <pc:sldMkLst>
          <pc:docMk/>
          <pc:sldMk cId="3789403648" sldId="287"/>
        </pc:sldMkLst>
      </pc:sldChg>
      <pc:sldChg chg="delSp modSp new mod">
        <pc:chgData name="森崎　光" userId="1f6ddf74-e78f-4abd-8ff5-160a5d9150d9" providerId="ADAL" clId="{ADD38957-F79D-4B3D-B0BE-CD644E1F7C72}" dt="2024-08-09T02:03:12.357" v="2050" actId="3064"/>
        <pc:sldMkLst>
          <pc:docMk/>
          <pc:sldMk cId="3867050899" sldId="288"/>
        </pc:sldMkLst>
      </pc:sldChg>
      <pc:sldChg chg="addSp modSp add mod">
        <pc:chgData name="森崎　光" userId="1f6ddf74-e78f-4abd-8ff5-160a5d9150d9" providerId="ADAL" clId="{ADD38957-F79D-4B3D-B0BE-CD644E1F7C72}" dt="2024-08-09T02:34:01.137" v="2637" actId="1036"/>
        <pc:sldMkLst>
          <pc:docMk/>
          <pc:sldMk cId="1725508367" sldId="289"/>
        </pc:sldMkLst>
      </pc:sldChg>
      <pc:sldChg chg="addSp delSp modSp add mod">
        <pc:chgData name="森崎　光" userId="1f6ddf74-e78f-4abd-8ff5-160a5d9150d9" providerId="ADAL" clId="{ADD38957-F79D-4B3D-B0BE-CD644E1F7C72}" dt="2024-08-09T02:34:17.099" v="2725" actId="1037"/>
        <pc:sldMkLst>
          <pc:docMk/>
          <pc:sldMk cId="1835930716" sldId="290"/>
        </pc:sldMkLst>
      </pc:sldChg>
      <pc:sldChg chg="new add del">
        <pc:chgData name="森崎　光" userId="1f6ddf74-e78f-4abd-8ff5-160a5d9150d9" providerId="ADAL" clId="{ADD38957-F79D-4B3D-B0BE-CD644E1F7C72}" dt="2024-08-09T02:45:02.243" v="2747" actId="47"/>
        <pc:sldMkLst>
          <pc:docMk/>
          <pc:sldMk cId="3638494452" sldId="291"/>
        </pc:sldMkLst>
      </pc:sldChg>
      <pc:sldChg chg="addSp modSp add mod">
        <pc:chgData name="森崎　光" userId="1f6ddf74-e78f-4abd-8ff5-160a5d9150d9" providerId="ADAL" clId="{ADD38957-F79D-4B3D-B0BE-CD644E1F7C72}" dt="2024-08-09T05:05:14.253" v="5952" actId="207"/>
        <pc:sldMkLst>
          <pc:docMk/>
          <pc:sldMk cId="679335608" sldId="292"/>
        </pc:sldMkLst>
      </pc:sldChg>
      <pc:sldChg chg="addSp delSp modSp add mod">
        <pc:chgData name="森崎　光" userId="1f6ddf74-e78f-4abd-8ff5-160a5d9150d9" providerId="ADAL" clId="{ADD38957-F79D-4B3D-B0BE-CD644E1F7C72}" dt="2024-08-09T04:59:45.944" v="5914" actId="15"/>
        <pc:sldMkLst>
          <pc:docMk/>
          <pc:sldMk cId="1002456922" sldId="293"/>
        </pc:sldMkLst>
      </pc:sldChg>
      <pc:sldChg chg="addSp delSp modSp add mod">
        <pc:chgData name="森崎　光" userId="1f6ddf74-e78f-4abd-8ff5-160a5d9150d9" providerId="ADAL" clId="{ADD38957-F79D-4B3D-B0BE-CD644E1F7C72}" dt="2024-08-09T03:09:35.271" v="3338" actId="20577"/>
        <pc:sldMkLst>
          <pc:docMk/>
          <pc:sldMk cId="893828997" sldId="294"/>
        </pc:sldMkLst>
      </pc:sldChg>
      <pc:sldChg chg="addSp delSp modSp new del mod">
        <pc:chgData name="森崎　光" userId="1f6ddf74-e78f-4abd-8ff5-160a5d9150d9" providerId="ADAL" clId="{ADD38957-F79D-4B3D-B0BE-CD644E1F7C72}" dt="2024-08-09T04:11:32.512" v="4180" actId="47"/>
        <pc:sldMkLst>
          <pc:docMk/>
          <pc:sldMk cId="3224185919" sldId="295"/>
        </pc:sldMkLst>
      </pc:sldChg>
      <pc:sldChg chg="addSp delSp modSp new mod">
        <pc:chgData name="森崎　光" userId="1f6ddf74-e78f-4abd-8ff5-160a5d9150d9" providerId="ADAL" clId="{ADD38957-F79D-4B3D-B0BE-CD644E1F7C72}" dt="2024-08-09T04:54:11.733" v="5798" actId="20577"/>
        <pc:sldMkLst>
          <pc:docMk/>
          <pc:sldMk cId="1477278052" sldId="296"/>
        </pc:sldMkLst>
      </pc:sldChg>
      <pc:sldChg chg="addSp modSp add mod">
        <pc:chgData name="森崎　光" userId="1f6ddf74-e78f-4abd-8ff5-160a5d9150d9" providerId="ADAL" clId="{ADD38957-F79D-4B3D-B0BE-CD644E1F7C72}" dt="2024-08-09T05:05:42.024" v="5956"/>
        <pc:sldMkLst>
          <pc:docMk/>
          <pc:sldMk cId="1100843021" sldId="297"/>
        </pc:sldMkLst>
      </pc:sldChg>
      <pc:sldChg chg="add">
        <pc:chgData name="森崎　光" userId="1f6ddf74-e78f-4abd-8ff5-160a5d9150d9" providerId="ADAL" clId="{ADD38957-F79D-4B3D-B0BE-CD644E1F7C72}" dt="2024-08-09T05:06:19.523" v="5958"/>
        <pc:sldMkLst>
          <pc:docMk/>
          <pc:sldMk cId="359492738" sldId="298"/>
        </pc:sldMkLst>
      </pc:sldChg>
      <pc:sldChg chg="addSp modSp new del">
        <pc:chgData name="森崎　光" userId="1f6ddf74-e78f-4abd-8ff5-160a5d9150d9" providerId="ADAL" clId="{ADD38957-F79D-4B3D-B0BE-CD644E1F7C72}" dt="2024-08-09T06:05:11.926" v="7173" actId="47"/>
        <pc:sldMkLst>
          <pc:docMk/>
          <pc:sldMk cId="65709860" sldId="299"/>
        </pc:sldMkLst>
      </pc:sldChg>
      <pc:sldChg chg="delSp modSp add mod">
        <pc:chgData name="森崎　光" userId="1f6ddf74-e78f-4abd-8ff5-160a5d9150d9" providerId="ADAL" clId="{ADD38957-F79D-4B3D-B0BE-CD644E1F7C72}" dt="2024-08-09T06:06:43.732" v="7208" actId="1076"/>
        <pc:sldMkLst>
          <pc:docMk/>
          <pc:sldMk cId="1388257952" sldId="299"/>
        </pc:sldMkLst>
      </pc:sldChg>
    </pc:docChg>
  </pc:docChgLst>
  <pc:docChgLst>
    <pc:chgData name="森崎　光" userId="S::42-morisaki@smartscape1.onmicrosoft.com::1f6ddf74-e78f-4abd-8ff5-160a5d9150d9" providerId="AD" clId="Web-{624687AD-5576-A65B-B38D-0722D512E95D}"/>
    <pc:docChg chg="delSld modSld">
      <pc:chgData name="森崎　光" userId="S::42-morisaki@smartscape1.onmicrosoft.com::1f6ddf74-e78f-4abd-8ff5-160a5d9150d9" providerId="AD" clId="Web-{624687AD-5576-A65B-B38D-0722D512E95D}" dt="2024-08-08T08:51:15.878" v="8" actId="20577"/>
      <pc:docMkLst>
        <pc:docMk/>
      </pc:docMkLst>
      <pc:sldChg chg="del">
        <pc:chgData name="森崎　光" userId="S::42-morisaki@smartscape1.onmicrosoft.com::1f6ddf74-e78f-4abd-8ff5-160a5d9150d9" providerId="AD" clId="Web-{624687AD-5576-A65B-B38D-0722D512E95D}" dt="2024-08-08T08:50:06.689" v="0"/>
        <pc:sldMkLst>
          <pc:docMk/>
          <pc:sldMk cId="1587766612" sldId="256"/>
        </pc:sldMkLst>
      </pc:sldChg>
      <pc:sldChg chg="modSp">
        <pc:chgData name="森崎　光" userId="S::42-morisaki@smartscape1.onmicrosoft.com::1f6ddf74-e78f-4abd-8ff5-160a5d9150d9" providerId="AD" clId="Web-{624687AD-5576-A65B-B38D-0722D512E95D}" dt="2024-08-08T08:51:15.878" v="8" actId="20577"/>
        <pc:sldMkLst>
          <pc:docMk/>
          <pc:sldMk cId="2626058297" sldId="272"/>
        </pc:sldMkLst>
      </pc:sldChg>
      <pc:sldChg chg="del">
        <pc:chgData name="森崎　光" userId="S::42-morisaki@smartscape1.onmicrosoft.com::1f6ddf74-e78f-4abd-8ff5-160a5d9150d9" providerId="AD" clId="Web-{624687AD-5576-A65B-B38D-0722D512E95D}" dt="2024-08-08T08:50:15.236" v="1"/>
        <pc:sldMkLst>
          <pc:docMk/>
          <pc:sldMk cId="3998547269" sldId="274"/>
        </pc:sldMkLst>
      </pc:sldChg>
    </pc:docChg>
  </pc:docChgLst>
  <pc:docChgLst>
    <pc:chgData name="辻 聖/Tsuji,Akira" userId="0c144bca-ad0d-4328-bfc1-da1acea7770f" providerId="ADAL" clId="{E1F9F4E3-7BEE-427E-BC7E-E699BB2C7701}"/>
    <pc:docChg chg="undo custSel addSld delSld modSld sldOrd">
      <pc:chgData name="辻 聖/Tsuji,Akira" userId="0c144bca-ad0d-4328-bfc1-da1acea7770f" providerId="ADAL" clId="{E1F9F4E3-7BEE-427E-BC7E-E699BB2C7701}" dt="2024-07-14T06:37:39.145" v="2287" actId="20577"/>
      <pc:docMkLst>
        <pc:docMk/>
      </pc:docMkLst>
      <pc:sldChg chg="modSp new mod">
        <pc:chgData name="辻 聖/Tsuji,Akira" userId="0c144bca-ad0d-4328-bfc1-da1acea7770f" providerId="ADAL" clId="{E1F9F4E3-7BEE-427E-BC7E-E699BB2C7701}" dt="2024-07-14T06:07:26.766" v="265" actId="20577"/>
        <pc:sldMkLst>
          <pc:docMk/>
          <pc:sldMk cId="1587766612" sldId="256"/>
        </pc:sldMkLst>
      </pc:sldChg>
      <pc:sldChg chg="addSp delSp modSp new mod ord setBg chgLayout">
        <pc:chgData name="辻 聖/Tsuji,Akira" userId="0c144bca-ad0d-4328-bfc1-da1acea7770f" providerId="ADAL" clId="{E1F9F4E3-7BEE-427E-BC7E-E699BB2C7701}" dt="2024-07-14T06:16:38.917" v="515"/>
        <pc:sldMkLst>
          <pc:docMk/>
          <pc:sldMk cId="1350875894" sldId="257"/>
        </pc:sldMkLst>
      </pc:sldChg>
      <pc:sldChg chg="addSp delSp modSp add del mod setBg delDesignElem">
        <pc:chgData name="辻 聖/Tsuji,Akira" userId="0c144bca-ad0d-4328-bfc1-da1acea7770f" providerId="ADAL" clId="{E1F9F4E3-7BEE-427E-BC7E-E699BB2C7701}" dt="2024-07-14T06:16:15.666" v="509"/>
        <pc:sldMkLst>
          <pc:docMk/>
          <pc:sldMk cId="323080662" sldId="258"/>
        </pc:sldMkLst>
      </pc:sldChg>
      <pc:sldChg chg="modSp add mod">
        <pc:chgData name="辻 聖/Tsuji,Akira" userId="0c144bca-ad0d-4328-bfc1-da1acea7770f" providerId="ADAL" clId="{E1F9F4E3-7BEE-427E-BC7E-E699BB2C7701}" dt="2024-07-14T06:33:31.218" v="2081" actId="20577"/>
        <pc:sldMkLst>
          <pc:docMk/>
          <pc:sldMk cId="1503751565" sldId="258"/>
        </pc:sldMkLst>
      </pc:sldChg>
      <pc:sldChg chg="addSp delSp add del setBg delDesignElem">
        <pc:chgData name="辻 聖/Tsuji,Akira" userId="0c144bca-ad0d-4328-bfc1-da1acea7770f" providerId="ADAL" clId="{E1F9F4E3-7BEE-427E-BC7E-E699BB2C7701}" dt="2024-07-14T06:16:15.255" v="508"/>
        <pc:sldMkLst>
          <pc:docMk/>
          <pc:sldMk cId="1994238104" sldId="259"/>
        </pc:sldMkLst>
      </pc:sldChg>
      <pc:sldChg chg="modSp add mod">
        <pc:chgData name="辻 聖/Tsuji,Akira" userId="0c144bca-ad0d-4328-bfc1-da1acea7770f" providerId="ADAL" clId="{E1F9F4E3-7BEE-427E-BC7E-E699BB2C7701}" dt="2024-07-14T06:37:39.145" v="2287" actId="20577"/>
        <pc:sldMkLst>
          <pc:docMk/>
          <pc:sldMk cId="3871155747" sldId="259"/>
        </pc:sldMkLst>
      </pc:sldChg>
      <pc:sldChg chg="addSp delSp add del setBg delDesignElem">
        <pc:chgData name="辻 聖/Tsuji,Akira" userId="0c144bca-ad0d-4328-bfc1-da1acea7770f" providerId="ADAL" clId="{E1F9F4E3-7BEE-427E-BC7E-E699BB2C7701}" dt="2024-07-14T06:16:14.800" v="507"/>
        <pc:sldMkLst>
          <pc:docMk/>
          <pc:sldMk cId="924076582" sldId="260"/>
        </pc:sldMkLst>
      </pc:sldChg>
      <pc:sldChg chg="delSp modSp add mod setBg delDesignElem">
        <pc:chgData name="辻 聖/Tsuji,Akira" userId="0c144bca-ad0d-4328-bfc1-da1acea7770f" providerId="ADAL" clId="{E1F9F4E3-7BEE-427E-BC7E-E699BB2C7701}" dt="2024-07-14T06:23:52.292" v="1166" actId="20577"/>
        <pc:sldMkLst>
          <pc:docMk/>
          <pc:sldMk cId="1432943742" sldId="260"/>
        </pc:sldMkLst>
      </pc:sldChg>
      <pc:sldChg chg="delSp modSp add mod setBg delDesignElem">
        <pc:chgData name="辻 聖/Tsuji,Akira" userId="0c144bca-ad0d-4328-bfc1-da1acea7770f" providerId="ADAL" clId="{E1F9F4E3-7BEE-427E-BC7E-E699BB2C7701}" dt="2024-07-14T06:20:45.287" v="908" actId="20577"/>
        <pc:sldMkLst>
          <pc:docMk/>
          <pc:sldMk cId="406077951" sldId="261"/>
        </pc:sldMkLst>
      </pc:sldChg>
      <pc:sldChg chg="delSp modSp add mod setBg delDesignElem">
        <pc:chgData name="辻 聖/Tsuji,Akira" userId="0c144bca-ad0d-4328-bfc1-da1acea7770f" providerId="ADAL" clId="{E1F9F4E3-7BEE-427E-BC7E-E699BB2C7701}" dt="2024-07-14T06:37:21.624" v="2272" actId="20577"/>
        <pc:sldMkLst>
          <pc:docMk/>
          <pc:sldMk cId="329172159" sldId="262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B869AE-1B7E-4933-8EEC-40763B330507}" type="datetimeFigureOut">
              <a:rPr kumimoji="1" lang="ja-JP" altLang="en-US" smtClean="0"/>
              <a:t>2025/2/9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29072F-2F1B-4540-B227-D28AFA5519F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453336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29072F-2F1B-4540-B227-D28AFA5519FD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363129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29072F-2F1B-4540-B227-D28AFA5519FD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080637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29072F-2F1B-4540-B227-D28AFA5519FD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737469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29072F-2F1B-4540-B227-D28AFA5519FD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493605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29072F-2F1B-4540-B227-D28AFA5519FD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413679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29072F-2F1B-4540-B227-D28AFA5519FD}" type="slidenum">
              <a:rPr kumimoji="1" lang="ja-JP" altLang="en-US" smtClean="0"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650926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29072F-2F1B-4540-B227-D28AFA5519FD}" type="slidenum">
              <a:rPr kumimoji="1" lang="ja-JP" altLang="en-US" smtClean="0"/>
              <a:t>21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112515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29072F-2F1B-4540-B227-D28AFA5519FD}" type="slidenum">
              <a:rPr kumimoji="1" lang="ja-JP" altLang="en-US" smtClean="0"/>
              <a:t>22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11465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29072F-2F1B-4540-B227-D28AFA5519FD}" type="slidenum">
              <a:rPr kumimoji="1" lang="ja-JP" altLang="en-US" smtClean="0"/>
              <a:t>27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622693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ja-JP" altLang="en-US"/>
              <a:t>マスター サブタイトルの書式設定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9A60FB-4D82-4F9B-8663-ACAB3FD4765A}" type="datetime1">
              <a:rPr kumimoji="1" lang="ja-JP" altLang="en-US" smtClean="0"/>
              <a:t>2025/2/9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E876D-D29C-4C8D-937C-19E134DDB34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99268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とキャプショ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D19998-1BEE-426E-A607-EE6228FF45F3}" type="datetime1">
              <a:rPr kumimoji="1" lang="ja-JP" altLang="en-US" smtClean="0"/>
              <a:t>2025/2/9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E876D-D29C-4C8D-937C-19E134DDB34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073794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用 (キャプション付き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8A8430-B3AF-4826-9555-E8F8F3E73BF0}" type="datetime1">
              <a:rPr kumimoji="1" lang="ja-JP" altLang="en-US" smtClean="0"/>
              <a:t>2025/2/9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E876D-D29C-4C8D-937C-19E134DDB342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702602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B0D8B-A84C-451A-8504-E0DFD79E673D}" type="datetime1">
              <a:rPr kumimoji="1" lang="ja-JP" altLang="en-US" smtClean="0"/>
              <a:t>2025/2/9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E876D-D29C-4C8D-937C-19E134DDB34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52218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用付きの名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DC07EF-9C3A-4E4C-8528-AF3D9DF5D872}" type="datetime1">
              <a:rPr kumimoji="1" lang="ja-JP" altLang="en-US" smtClean="0"/>
              <a:t>2025/2/9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E876D-D29C-4C8D-937C-19E134DDB342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48006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または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C4CF8-DEA7-4D0A-AD5F-8EE0EC9CE3C7}" type="datetime1">
              <a:rPr kumimoji="1" lang="ja-JP" altLang="en-US" smtClean="0"/>
              <a:t>2025/2/9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E876D-D29C-4C8D-937C-19E134DDB34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0948436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FCBDE-5124-47B8-B784-4E11852192A3}" type="datetime1">
              <a:rPr kumimoji="1" lang="ja-JP" altLang="en-US" smtClean="0"/>
              <a:t>2025/2/9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E876D-D29C-4C8D-937C-19E134DDB34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961837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7ED29-FC4A-46CB-A289-FDC612379BEA}" type="datetime1">
              <a:rPr kumimoji="1" lang="ja-JP" altLang="en-US" smtClean="0"/>
              <a:t>2025/2/9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E876D-D29C-4C8D-937C-19E134DDB34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854608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72F3A-D8F9-46C3-AAC1-C371B973445D}" type="datetime1">
              <a:rPr kumimoji="1" lang="ja-JP" altLang="en-US" smtClean="0"/>
              <a:t>2025/2/9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E876D-D29C-4C8D-937C-19E134DDB34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495268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E776B5-0E07-436B-9819-F44F12E73699}" type="datetime1">
              <a:rPr kumimoji="1" lang="ja-JP" altLang="en-US" smtClean="0"/>
              <a:t>2025/2/9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E876D-D29C-4C8D-937C-19E134DDB34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045718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1BA03-835A-4C52-9F41-93151124113E}" type="datetime1">
              <a:rPr kumimoji="1" lang="ja-JP" altLang="en-US" smtClean="0"/>
              <a:t>2025/2/9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E876D-D29C-4C8D-937C-19E134DDB34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352640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342766-FC09-48EA-81AC-7F2389B43B35}" type="datetime1">
              <a:rPr kumimoji="1" lang="ja-JP" altLang="en-US" smtClean="0"/>
              <a:t>2025/2/9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E876D-D29C-4C8D-937C-19E134DDB34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676115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9654B-4561-42A0-A44D-D171DD0B58DA}" type="datetime1">
              <a:rPr kumimoji="1" lang="ja-JP" altLang="en-US" smtClean="0"/>
              <a:t>2025/2/9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E876D-D29C-4C8D-937C-19E134DDB34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836058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05688-2854-4F65-BF9D-5775C484E98B}" type="datetime1">
              <a:rPr kumimoji="1" lang="ja-JP" altLang="en-US" smtClean="0"/>
              <a:t>2025/2/9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E876D-D29C-4C8D-937C-19E134DDB34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59166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EA8B9D-85E5-44BC-B0F3-4E931F32D0AF}" type="datetime1">
              <a:rPr kumimoji="1" lang="ja-JP" altLang="en-US" smtClean="0"/>
              <a:t>2025/2/9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E876D-D29C-4C8D-937C-19E134DDB34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788361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/>
              <a:t>アイコンをクリックして図を追加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E325F-DD54-47BD-AFDC-1EBD28D26730}" type="datetime1">
              <a:rPr kumimoji="1" lang="ja-JP" altLang="en-US" smtClean="0"/>
              <a:t>2025/2/9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E876D-D29C-4C8D-937C-19E134DDB34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809256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4274C9-2F99-480F-8595-59036551E96D}" type="datetime1">
              <a:rPr kumimoji="1" lang="ja-JP" altLang="en-US" smtClean="0"/>
              <a:t>2025/2/9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117E876D-D29C-4C8D-937C-19E134DDB34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334889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kumimoji="1"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 kumimoji="1">
          <a:solidFill>
            <a:schemeClr val="tx2"/>
          </a:solidFill>
        </a:defRPr>
      </a:lvl2pPr>
      <a:lvl3pPr eaLnBrk="1" hangingPunct="1">
        <a:defRPr kumimoji="1">
          <a:solidFill>
            <a:schemeClr val="tx2"/>
          </a:solidFill>
        </a:defRPr>
      </a:lvl3pPr>
      <a:lvl4pPr eaLnBrk="1" hangingPunct="1">
        <a:defRPr kumimoji="1">
          <a:solidFill>
            <a:schemeClr val="tx2"/>
          </a:solidFill>
        </a:defRPr>
      </a:lvl4pPr>
      <a:lvl5pPr eaLnBrk="1" hangingPunct="1">
        <a:defRPr kumimoji="1">
          <a:solidFill>
            <a:schemeClr val="tx2"/>
          </a:solidFill>
        </a:defRPr>
      </a:lvl5pPr>
      <a:lvl6pPr eaLnBrk="1" hangingPunct="1">
        <a:defRPr kumimoji="1">
          <a:solidFill>
            <a:schemeClr val="tx2"/>
          </a:solidFill>
        </a:defRPr>
      </a:lvl6pPr>
      <a:lvl7pPr eaLnBrk="1" hangingPunct="1">
        <a:defRPr kumimoji="1">
          <a:solidFill>
            <a:schemeClr val="tx2"/>
          </a:solidFill>
        </a:defRPr>
      </a:lvl7pPr>
      <a:lvl8pPr eaLnBrk="1" hangingPunct="1">
        <a:defRPr kumimoji="1">
          <a:solidFill>
            <a:schemeClr val="tx2"/>
          </a:solidFill>
        </a:defRPr>
      </a:lvl8pPr>
      <a:lvl9pPr eaLnBrk="1" hangingPunct="1">
        <a:defRPr kumimoji="1"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gif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3.png"/><Relationship Id="rId4" Type="http://schemas.openxmlformats.org/officeDocument/2006/relationships/image" Target="../media/image5.png"/><Relationship Id="rId9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4.png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hyperlink" Target="https://artemazeh.blogspot.com/search/label/Johannes%20Vermeer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34AB5EA-1AE2-C153-DD46-39061D5AF9E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ja-JP" altLang="en-US" sz="4800"/>
              <a:t>成果発表</a:t>
            </a:r>
            <a:endParaRPr kumimoji="1" lang="ja-JP" altLang="en-US" sz="4800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CEDAC878-79DC-FAB8-D66E-5DCB631BEC6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ja-JP" altLang="en-US">
                <a:ea typeface="メイリオ"/>
              </a:rPr>
              <a:t>日付</a:t>
            </a:r>
            <a:r>
              <a:rPr kumimoji="1" lang="en-US" altLang="ja-JP" dirty="0">
                <a:ea typeface="メイリオ"/>
              </a:rPr>
              <a:t>: </a:t>
            </a:r>
            <a:r>
              <a:rPr lang="en-US" altLang="ja-JP" dirty="0">
                <a:ea typeface="メイリオ"/>
              </a:rPr>
              <a:t>2024/8/9</a:t>
            </a:r>
            <a:endParaRPr kumimoji="1" lang="en-US" altLang="ja-JP" dirty="0">
              <a:ea typeface="メイリオ"/>
            </a:endParaRP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290FC7B3-A393-C9C6-4BAE-98C74DB40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E876D-D29C-4C8D-937C-19E134DDB342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877666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A3D4B10-0C4B-325D-A45B-58A57C505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画像の位置合わせ</a:t>
            </a:r>
            <a:r>
              <a:rPr kumimoji="1" lang="en-US" altLang="ja-JP" dirty="0"/>
              <a:t>: </a:t>
            </a:r>
            <a:r>
              <a:rPr kumimoji="1" lang="ja-JP" altLang="en-US" dirty="0"/>
              <a:t>ホモグラフィ変換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91C0216-F98F-0D37-AA6C-2DD2560738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554479"/>
            <a:ext cx="8596668" cy="44868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ja-JP" altLang="en-US" sz="2400" dirty="0">
                <a:latin typeface="+mj-ea"/>
                <a:ea typeface="+mj-ea"/>
              </a:rPr>
              <a:t>目的</a:t>
            </a:r>
            <a:endParaRPr kumimoji="1" lang="en-US" altLang="ja-JP" sz="2400" dirty="0">
              <a:latin typeface="+mj-ea"/>
              <a:ea typeface="+mj-ea"/>
            </a:endParaRPr>
          </a:p>
          <a:p>
            <a:r>
              <a:rPr kumimoji="1" lang="ja-JP" altLang="en-US" dirty="0"/>
              <a:t>差分を検出するために、二つの画像を同じ視点から比較したい</a:t>
            </a:r>
            <a:endParaRPr kumimoji="1" lang="en-US" altLang="ja-JP" dirty="0"/>
          </a:p>
          <a:p>
            <a:pPr marL="0" indent="0">
              <a:buNone/>
            </a:pPr>
            <a:endParaRPr lang="en-US" altLang="ja-JP" sz="800" dirty="0">
              <a:latin typeface="+mj-ea"/>
              <a:ea typeface="+mj-ea"/>
            </a:endParaRPr>
          </a:p>
          <a:p>
            <a:pPr marL="0" indent="0">
              <a:buNone/>
            </a:pPr>
            <a:r>
              <a:rPr lang="ja-JP" altLang="en-US" sz="2400" dirty="0">
                <a:latin typeface="+mj-ea"/>
                <a:ea typeface="+mj-ea"/>
              </a:rPr>
              <a:t>メリット</a:t>
            </a:r>
            <a:endParaRPr lang="en-US" altLang="ja-JP" sz="2400" dirty="0">
              <a:latin typeface="+mj-ea"/>
              <a:ea typeface="+mj-ea"/>
            </a:endParaRPr>
          </a:p>
          <a:p>
            <a:r>
              <a:rPr kumimoji="1" lang="ja-JP" altLang="en-US" dirty="0"/>
              <a:t>画像間の視点の違いを補正できる</a:t>
            </a:r>
            <a:endParaRPr kumimoji="1" lang="en-US" altLang="ja-JP" dirty="0"/>
          </a:p>
          <a:p>
            <a:r>
              <a:rPr lang="ja-JP" altLang="en-US" dirty="0"/>
              <a:t>柔軟性 </a:t>
            </a:r>
            <a:r>
              <a:rPr lang="en-US" altLang="ja-JP" dirty="0"/>
              <a:t>(</a:t>
            </a:r>
            <a:r>
              <a:rPr lang="ja-JP" altLang="en-US" dirty="0"/>
              <a:t>平行移動、回転、スケーリング、透視変換</a:t>
            </a:r>
            <a:r>
              <a:rPr lang="en-US" altLang="ja-JP" dirty="0"/>
              <a:t>)</a:t>
            </a:r>
            <a:endParaRPr kumimoji="1" lang="en-US" altLang="ja-JP" dirty="0"/>
          </a:p>
          <a:p>
            <a:pPr marL="0" indent="0">
              <a:buNone/>
            </a:pPr>
            <a:endParaRPr lang="en-US" altLang="ja-JP" sz="800" dirty="0">
              <a:latin typeface="+mj-ea"/>
              <a:ea typeface="+mj-ea"/>
            </a:endParaRPr>
          </a:p>
          <a:p>
            <a:pPr marL="0" indent="0">
              <a:buNone/>
            </a:pPr>
            <a:r>
              <a:rPr lang="ja-JP" altLang="en-US" sz="2400" dirty="0">
                <a:latin typeface="+mj-ea"/>
                <a:ea typeface="+mj-ea"/>
              </a:rPr>
              <a:t>デメリット</a:t>
            </a:r>
            <a:endParaRPr lang="en-US" altLang="ja-JP" sz="2400" dirty="0">
              <a:latin typeface="+mj-ea"/>
              <a:ea typeface="+mj-ea"/>
            </a:endParaRPr>
          </a:p>
          <a:p>
            <a:r>
              <a:rPr kumimoji="1" lang="ja-JP" altLang="en-US" dirty="0"/>
              <a:t>特徴点</a:t>
            </a:r>
            <a:r>
              <a:rPr lang="ja-JP" altLang="en-US" dirty="0"/>
              <a:t>の検出が必要</a:t>
            </a:r>
            <a:endParaRPr lang="en-US" altLang="ja-JP" dirty="0"/>
          </a:p>
          <a:p>
            <a:r>
              <a:rPr lang="ja-JP" altLang="en-US" dirty="0"/>
              <a:t>非線形な変換ができない </a:t>
            </a:r>
            <a:r>
              <a:rPr lang="en-US" altLang="ja-JP" dirty="0"/>
              <a:t>(</a:t>
            </a:r>
            <a:r>
              <a:rPr lang="ja-JP" altLang="en-US" dirty="0"/>
              <a:t>魚眼レンズ、画像間で物体が変形、</a:t>
            </a:r>
            <a:r>
              <a:rPr lang="en-US" altLang="ja-JP" dirty="0"/>
              <a:t>etc.)</a:t>
            </a:r>
          </a:p>
          <a:p>
            <a:r>
              <a:rPr kumimoji="1" lang="en-US" altLang="ja-JP" strike="sngStrike" dirty="0"/>
              <a:t>3D</a:t>
            </a:r>
            <a:r>
              <a:rPr kumimoji="1" lang="ja-JP" altLang="en-US" strike="sngStrike" dirty="0"/>
              <a:t>変換に対応できない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4FC8E17-E311-1429-2E9B-018048BF4D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E876D-D29C-4C8D-937C-19E134DDB342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769449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 descr="天井から吊るされた部屋&#10;&#10;中程度の精度で自動的に生成された説明">
            <a:extLst>
              <a:ext uri="{FF2B5EF4-FFF2-40B4-BE49-F238E27FC236}">
                <a16:creationId xmlns:a16="http://schemas.microsoft.com/office/drawing/2014/main" id="{C8182876-271C-1B08-5859-7F0B5EB10F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036" y="3005935"/>
            <a:ext cx="3042328" cy="2520000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0E6C44E5-DF07-26A0-4430-263A7E80B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ホモグラフィ変換</a:t>
            </a:r>
            <a:r>
              <a:rPr kumimoji="1" lang="en-US" altLang="ja-JP" dirty="0"/>
              <a:t>: </a:t>
            </a:r>
            <a:r>
              <a:rPr kumimoji="1" lang="ja-JP" altLang="en-US" dirty="0"/>
              <a:t>成功例</a:t>
            </a:r>
          </a:p>
        </p:txBody>
      </p:sp>
      <p:pic>
        <p:nvPicPr>
          <p:cNvPr id="4" name="図 3" descr="部屋に備えている色々な家具&#10;&#10;低い精度で自動的に生成された説明">
            <a:extLst>
              <a:ext uri="{FF2B5EF4-FFF2-40B4-BE49-F238E27FC236}">
                <a16:creationId xmlns:a16="http://schemas.microsoft.com/office/drawing/2014/main" id="{DE59A520-A38E-BD18-3920-4847DF6C35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3205" y="3005935"/>
            <a:ext cx="3050526" cy="2520000"/>
          </a:xfrm>
          <a:prstGeom prst="rect">
            <a:avLst/>
          </a:prstGeom>
        </p:spPr>
      </p:pic>
      <p:pic>
        <p:nvPicPr>
          <p:cNvPr id="5" name="図 4" descr="床に置かれている部屋&#10;&#10;低い精度で自動的に生成された説明">
            <a:extLst>
              <a:ext uri="{FF2B5EF4-FFF2-40B4-BE49-F238E27FC236}">
                <a16:creationId xmlns:a16="http://schemas.microsoft.com/office/drawing/2014/main" id="{3F04F9CA-7F5F-2802-B43B-40471BC042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0980" y="3005935"/>
            <a:ext cx="3050526" cy="2520000"/>
          </a:xfrm>
          <a:prstGeom prst="rect">
            <a:avLst/>
          </a:prstGeom>
        </p:spPr>
      </p:pic>
      <p:sp>
        <p:nvSpPr>
          <p:cNvPr id="7" name="矢印: 右 6">
            <a:extLst>
              <a:ext uri="{FF2B5EF4-FFF2-40B4-BE49-F238E27FC236}">
                <a16:creationId xmlns:a16="http://schemas.microsoft.com/office/drawing/2014/main" id="{FDE3ED67-BD86-B5B4-DCBA-F9C29DACDCAB}"/>
              </a:ext>
            </a:extLst>
          </p:cNvPr>
          <p:cNvSpPr/>
          <p:nvPr/>
        </p:nvSpPr>
        <p:spPr>
          <a:xfrm>
            <a:off x="7497122" y="3962669"/>
            <a:ext cx="770467" cy="70273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2BDE6365-BF63-0EEE-1960-4939D3AF9CF9}"/>
              </a:ext>
            </a:extLst>
          </p:cNvPr>
          <p:cNvSpPr txBox="1"/>
          <p:nvPr/>
        </p:nvSpPr>
        <p:spPr>
          <a:xfrm>
            <a:off x="1189566" y="2549371"/>
            <a:ext cx="1329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 u="sng" dirty="0"/>
              <a:t>変換元画像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20C3EB35-F61C-93EF-FD4B-EFD9B8A0A13C}"/>
              </a:ext>
            </a:extLst>
          </p:cNvPr>
          <p:cNvSpPr txBox="1"/>
          <p:nvPr/>
        </p:nvSpPr>
        <p:spPr>
          <a:xfrm>
            <a:off x="4766733" y="2549371"/>
            <a:ext cx="1329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 u="sng" dirty="0"/>
              <a:t>変換先画像</a:t>
            </a: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35B13B5A-EA1A-43FB-78BD-0FAE682272C7}"/>
              </a:ext>
            </a:extLst>
          </p:cNvPr>
          <p:cNvSpPr/>
          <p:nvPr/>
        </p:nvSpPr>
        <p:spPr>
          <a:xfrm>
            <a:off x="1885950" y="3800475"/>
            <a:ext cx="1609725" cy="1127126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C7DFE203-2A91-B4DB-6BCD-B5A02F3DDDC2}"/>
              </a:ext>
            </a:extLst>
          </p:cNvPr>
          <p:cNvSpPr/>
          <p:nvPr/>
        </p:nvSpPr>
        <p:spPr>
          <a:xfrm>
            <a:off x="5318324" y="3702372"/>
            <a:ext cx="1643182" cy="1079178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C3362749-ACCE-C2A3-260A-657DD2402A75}"/>
              </a:ext>
            </a:extLst>
          </p:cNvPr>
          <p:cNvSpPr/>
          <p:nvPr/>
        </p:nvSpPr>
        <p:spPr>
          <a:xfrm>
            <a:off x="10220325" y="3654424"/>
            <a:ext cx="1633406" cy="1127126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スライド番号プレースホルダー 11">
            <a:extLst>
              <a:ext uri="{FF2B5EF4-FFF2-40B4-BE49-F238E27FC236}">
                <a16:creationId xmlns:a16="http://schemas.microsoft.com/office/drawing/2014/main" id="{C8EAACC8-DD71-9194-357B-87C414E460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E876D-D29C-4C8D-937C-19E134DDB342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484478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E6C44E5-DF07-26A0-4430-263A7E80B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ホモグラフィ変換</a:t>
            </a:r>
            <a:r>
              <a:rPr kumimoji="1" lang="en-US" altLang="ja-JP" dirty="0"/>
              <a:t>: </a:t>
            </a:r>
            <a:r>
              <a:rPr lang="ja-JP" altLang="en-US" dirty="0"/>
              <a:t>失敗</a:t>
            </a:r>
            <a:r>
              <a:rPr kumimoji="1" lang="ja-JP" altLang="en-US" dirty="0"/>
              <a:t>例</a:t>
            </a:r>
          </a:p>
        </p:txBody>
      </p:sp>
      <p:sp>
        <p:nvSpPr>
          <p:cNvPr id="7" name="矢印: 右 6">
            <a:extLst>
              <a:ext uri="{FF2B5EF4-FFF2-40B4-BE49-F238E27FC236}">
                <a16:creationId xmlns:a16="http://schemas.microsoft.com/office/drawing/2014/main" id="{FDE3ED67-BD86-B5B4-DCBA-F9C29DACDCAB}"/>
              </a:ext>
            </a:extLst>
          </p:cNvPr>
          <p:cNvSpPr/>
          <p:nvPr/>
        </p:nvSpPr>
        <p:spPr>
          <a:xfrm>
            <a:off x="7493540" y="3896000"/>
            <a:ext cx="770467" cy="70273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2BDE6365-BF63-0EEE-1960-4939D3AF9CF9}"/>
              </a:ext>
            </a:extLst>
          </p:cNvPr>
          <p:cNvSpPr txBox="1"/>
          <p:nvPr/>
        </p:nvSpPr>
        <p:spPr>
          <a:xfrm>
            <a:off x="1189566" y="1829703"/>
            <a:ext cx="1329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 u="sng" dirty="0"/>
              <a:t>変換元画像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20C3EB35-F61C-93EF-FD4B-EFD9B8A0A13C}"/>
              </a:ext>
            </a:extLst>
          </p:cNvPr>
          <p:cNvSpPr txBox="1"/>
          <p:nvPr/>
        </p:nvSpPr>
        <p:spPr>
          <a:xfrm>
            <a:off x="4766733" y="1829703"/>
            <a:ext cx="1329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 u="sng" dirty="0"/>
              <a:t>変換先画像</a:t>
            </a:r>
          </a:p>
        </p:txBody>
      </p:sp>
      <p:pic>
        <p:nvPicPr>
          <p:cNvPr id="9" name="図 8" descr="傘 が含まれている画像&#10;&#10;自動的に生成された説明">
            <a:extLst>
              <a:ext uri="{FF2B5EF4-FFF2-40B4-BE49-F238E27FC236}">
                <a16:creationId xmlns:a16="http://schemas.microsoft.com/office/drawing/2014/main" id="{9C12664D-1986-6BAD-419D-1619E80627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6053" y="2270400"/>
            <a:ext cx="2983500" cy="3978000"/>
          </a:xfrm>
          <a:prstGeom prst="rect">
            <a:avLst/>
          </a:prstGeom>
        </p:spPr>
      </p:pic>
      <p:pic>
        <p:nvPicPr>
          <p:cNvPr id="10" name="図 9" descr="テーブル, ピザ, 食品, 座る が含まれている画像&#10;&#10;自動的に生成された説明">
            <a:extLst>
              <a:ext uri="{FF2B5EF4-FFF2-40B4-BE49-F238E27FC236}">
                <a16:creationId xmlns:a16="http://schemas.microsoft.com/office/drawing/2014/main" id="{0B3FB7AE-CCFC-F634-AC91-87D7B67105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7995" y="2270400"/>
            <a:ext cx="2983500" cy="3978000"/>
          </a:xfrm>
          <a:prstGeom prst="rect">
            <a:avLst/>
          </a:prstGeom>
        </p:spPr>
      </p:pic>
      <p:pic>
        <p:nvPicPr>
          <p:cNvPr id="11" name="図 10" descr="座る, テーブル, チェスの駒, ピザ が含まれている画像&#10;&#10;自動的に生成された説明">
            <a:extLst>
              <a:ext uri="{FF2B5EF4-FFF2-40B4-BE49-F238E27FC236}">
                <a16:creationId xmlns:a16="http://schemas.microsoft.com/office/drawing/2014/main" id="{01706D93-4CA5-9C88-B9B9-57799E618B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449" y="2270400"/>
            <a:ext cx="2983500" cy="3978000"/>
          </a:xfrm>
          <a:prstGeom prst="rect">
            <a:avLst/>
          </a:prstGeom>
        </p:spPr>
      </p:pic>
      <p:sp>
        <p:nvSpPr>
          <p:cNvPr id="12" name="星: 7 pt 11">
            <a:extLst>
              <a:ext uri="{FF2B5EF4-FFF2-40B4-BE49-F238E27FC236}">
                <a16:creationId xmlns:a16="http://schemas.microsoft.com/office/drawing/2014/main" id="{9FCBEE0A-4BB5-8ADC-E1CA-C19127BFA701}"/>
              </a:ext>
            </a:extLst>
          </p:cNvPr>
          <p:cNvSpPr/>
          <p:nvPr/>
        </p:nvSpPr>
        <p:spPr>
          <a:xfrm>
            <a:off x="1790237" y="5599133"/>
            <a:ext cx="4102563" cy="1016000"/>
          </a:xfrm>
          <a:prstGeom prst="star7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kumimoji="1" lang="ja-JP" altLang="en-US" dirty="0">
                <a:solidFill>
                  <a:srgbClr val="FF0000"/>
                </a:solidFill>
              </a:rPr>
              <a:t>マスの形や大きさに特徴がない</a:t>
            </a:r>
          </a:p>
        </p:txBody>
      </p:sp>
      <p:sp>
        <p:nvSpPr>
          <p:cNvPr id="13" name="スライド番号プレースホルダー 12">
            <a:extLst>
              <a:ext uri="{FF2B5EF4-FFF2-40B4-BE49-F238E27FC236}">
                <a16:creationId xmlns:a16="http://schemas.microsoft.com/office/drawing/2014/main" id="{04BDDA66-9ABC-B77A-1E30-EE20DB918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E876D-D29C-4C8D-937C-19E134DDB342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996100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E91D973-C9D6-EE43-7B9A-F9A5E72B87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処理の流れ </a:t>
            </a:r>
            <a:r>
              <a:rPr lang="en-US" altLang="ja-JP" dirty="0"/>
              <a:t>1/3</a:t>
            </a:r>
            <a:endParaRPr lang="ja-JP" altLang="en-US" dirty="0"/>
          </a:p>
        </p:txBody>
      </p:sp>
      <p:pic>
        <p:nvPicPr>
          <p:cNvPr id="4" name="図 3" descr="屋内, 天井, 建物, 部屋 が含まれている画像&#10;&#10;自動的に生成された説明">
            <a:extLst>
              <a:ext uri="{FF2B5EF4-FFF2-40B4-BE49-F238E27FC236}">
                <a16:creationId xmlns:a16="http://schemas.microsoft.com/office/drawing/2014/main" id="{F22C3213-CFE0-AF1D-0308-0F1E6DFEC1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3339" y="4147234"/>
            <a:ext cx="3050526" cy="2520000"/>
          </a:xfrm>
          <a:prstGeom prst="rect">
            <a:avLst/>
          </a:prstGeom>
        </p:spPr>
      </p:pic>
      <p:pic>
        <p:nvPicPr>
          <p:cNvPr id="7" name="図 6" descr="天井から吊るされている部屋&#10;&#10;中程度の精度で自動的に生成された説明">
            <a:extLst>
              <a:ext uri="{FF2B5EF4-FFF2-40B4-BE49-F238E27FC236}">
                <a16:creationId xmlns:a16="http://schemas.microsoft.com/office/drawing/2014/main" id="{7C185F91-A79A-B604-BE36-73CDFB0230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9238" y="1450766"/>
            <a:ext cx="3050526" cy="2520000"/>
          </a:xfrm>
          <a:prstGeom prst="rect">
            <a:avLst/>
          </a:prstGeom>
        </p:spPr>
      </p:pic>
      <p:pic>
        <p:nvPicPr>
          <p:cNvPr id="19" name="図 18" descr="鏡のある部屋&#10;&#10;低い精度で自動的に生成された説明">
            <a:extLst>
              <a:ext uri="{FF2B5EF4-FFF2-40B4-BE49-F238E27FC236}">
                <a16:creationId xmlns:a16="http://schemas.microsoft.com/office/drawing/2014/main" id="{2CC7283C-03C3-B39B-2556-3480649180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6638" y="4147234"/>
            <a:ext cx="3050526" cy="2520000"/>
          </a:xfrm>
          <a:prstGeom prst="rect">
            <a:avLst/>
          </a:prstGeom>
        </p:spPr>
      </p:pic>
      <p:pic>
        <p:nvPicPr>
          <p:cNvPr id="21" name="図 20" descr="部屋に備えている色々な家具&#10;&#10;低い精度で自動的に生成された説明">
            <a:extLst>
              <a:ext uri="{FF2B5EF4-FFF2-40B4-BE49-F238E27FC236}">
                <a16:creationId xmlns:a16="http://schemas.microsoft.com/office/drawing/2014/main" id="{C4EFF288-7FC3-010C-43A2-D677D46D913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6638" y="1450766"/>
            <a:ext cx="3050526" cy="2520000"/>
          </a:xfrm>
          <a:prstGeom prst="rect">
            <a:avLst/>
          </a:prstGeom>
        </p:spPr>
      </p:pic>
      <p:pic>
        <p:nvPicPr>
          <p:cNvPr id="29" name="図 28" descr="床に置かれている部屋&#10;&#10;低い精度で自動的に生成された説明">
            <a:extLst>
              <a:ext uri="{FF2B5EF4-FFF2-40B4-BE49-F238E27FC236}">
                <a16:creationId xmlns:a16="http://schemas.microsoft.com/office/drawing/2014/main" id="{820FB97E-A804-387B-8A35-5BBB8B482273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35" y="4147234"/>
            <a:ext cx="3050526" cy="2520000"/>
          </a:xfrm>
          <a:prstGeom prst="rect">
            <a:avLst/>
          </a:prstGeom>
        </p:spPr>
      </p:pic>
      <p:pic>
        <p:nvPicPr>
          <p:cNvPr id="31" name="図 30" descr="天井から吊るされた部屋&#10;&#10;中程度の精度で自動的に生成された説明">
            <a:extLst>
              <a:ext uri="{FF2B5EF4-FFF2-40B4-BE49-F238E27FC236}">
                <a16:creationId xmlns:a16="http://schemas.microsoft.com/office/drawing/2014/main" id="{1EBDC4FC-A4B1-EBF6-01FE-358599298788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35" y="1450766"/>
            <a:ext cx="3042328" cy="2520000"/>
          </a:xfrm>
          <a:prstGeom prst="rect">
            <a:avLst/>
          </a:prstGeom>
        </p:spPr>
      </p:pic>
      <p:sp>
        <p:nvSpPr>
          <p:cNvPr id="32" name="矢印: 右 31">
            <a:extLst>
              <a:ext uri="{FF2B5EF4-FFF2-40B4-BE49-F238E27FC236}">
                <a16:creationId xmlns:a16="http://schemas.microsoft.com/office/drawing/2014/main" id="{70D70B07-D9A5-1242-B23B-5D914FC3A57A}"/>
              </a:ext>
            </a:extLst>
          </p:cNvPr>
          <p:cNvSpPr/>
          <p:nvPr/>
        </p:nvSpPr>
        <p:spPr>
          <a:xfrm>
            <a:off x="3480365" y="3795867"/>
            <a:ext cx="770467" cy="702734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矢印: 右 32">
            <a:extLst>
              <a:ext uri="{FF2B5EF4-FFF2-40B4-BE49-F238E27FC236}">
                <a16:creationId xmlns:a16="http://schemas.microsoft.com/office/drawing/2014/main" id="{C357C69F-5470-4E19-98DE-832E9DCC03C6}"/>
              </a:ext>
            </a:extLst>
          </p:cNvPr>
          <p:cNvSpPr/>
          <p:nvPr/>
        </p:nvSpPr>
        <p:spPr>
          <a:xfrm>
            <a:off x="7941170" y="3795867"/>
            <a:ext cx="770467" cy="70273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スクロール: 横 34">
            <a:extLst>
              <a:ext uri="{FF2B5EF4-FFF2-40B4-BE49-F238E27FC236}">
                <a16:creationId xmlns:a16="http://schemas.microsoft.com/office/drawing/2014/main" id="{394FBCF7-0704-205D-8166-BED7B2AF425F}"/>
              </a:ext>
            </a:extLst>
          </p:cNvPr>
          <p:cNvSpPr/>
          <p:nvPr/>
        </p:nvSpPr>
        <p:spPr>
          <a:xfrm>
            <a:off x="2905695" y="2839901"/>
            <a:ext cx="1919806" cy="867732"/>
          </a:xfrm>
          <a:prstGeom prst="horizontalScroll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位置合わせ</a:t>
            </a:r>
          </a:p>
        </p:txBody>
      </p:sp>
      <p:sp>
        <p:nvSpPr>
          <p:cNvPr id="36" name="スクロール: 横 35">
            <a:extLst>
              <a:ext uri="{FF2B5EF4-FFF2-40B4-BE49-F238E27FC236}">
                <a16:creationId xmlns:a16="http://schemas.microsoft.com/office/drawing/2014/main" id="{2AE8CFF8-0796-B205-9EA5-207540E2F9EC}"/>
              </a:ext>
            </a:extLst>
          </p:cNvPr>
          <p:cNvSpPr/>
          <p:nvPr/>
        </p:nvSpPr>
        <p:spPr>
          <a:xfrm>
            <a:off x="7518901" y="2147169"/>
            <a:ext cx="1919806" cy="867732"/>
          </a:xfrm>
          <a:prstGeom prst="horizontalScroll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画像分割</a:t>
            </a:r>
          </a:p>
        </p:txBody>
      </p:sp>
      <p:sp>
        <p:nvSpPr>
          <p:cNvPr id="37" name="スクロール: 横 36">
            <a:extLst>
              <a:ext uri="{FF2B5EF4-FFF2-40B4-BE49-F238E27FC236}">
                <a16:creationId xmlns:a16="http://schemas.microsoft.com/office/drawing/2014/main" id="{FD138D35-88DD-AD4C-614F-810E2A208DB8}"/>
              </a:ext>
            </a:extLst>
          </p:cNvPr>
          <p:cNvSpPr/>
          <p:nvPr/>
        </p:nvSpPr>
        <p:spPr>
          <a:xfrm>
            <a:off x="7518901" y="2992301"/>
            <a:ext cx="1919806" cy="867732"/>
          </a:xfrm>
          <a:prstGeom prst="horizontalScroll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明度調整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1309554C-0F1F-E2E7-DBAD-E1AAE1E2ABD5}"/>
              </a:ext>
            </a:extLst>
          </p:cNvPr>
          <p:cNvSpPr/>
          <p:nvPr/>
        </p:nvSpPr>
        <p:spPr>
          <a:xfrm>
            <a:off x="4400550" y="1362075"/>
            <a:ext cx="7743825" cy="538135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DECD4E4-6239-4BA2-3895-69F2EDFEC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E876D-D29C-4C8D-937C-19E134DDB342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359307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A3D4B10-0C4B-325D-A45B-58A57C505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明度調整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91C0216-F98F-0D37-AA6C-2DD2560738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554479"/>
            <a:ext cx="8596668" cy="44868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sz="2400" dirty="0">
                <a:latin typeface="+mj-lt"/>
              </a:rPr>
              <a:t>問題点</a:t>
            </a:r>
            <a:endParaRPr lang="en-US" altLang="ja-JP" sz="2400" dirty="0">
              <a:latin typeface="+mj-lt"/>
            </a:endParaRPr>
          </a:p>
          <a:p>
            <a:r>
              <a:rPr lang="ja-JP" altLang="en-US" dirty="0"/>
              <a:t>配置は同じなのに明るさの違いを差分として抽出してしまう</a:t>
            </a:r>
            <a:endParaRPr lang="en-US" altLang="ja-JP" dirty="0"/>
          </a:p>
        </p:txBody>
      </p:sp>
      <p:sp>
        <p:nvSpPr>
          <p:cNvPr id="13" name="矢印: 右 12">
            <a:extLst>
              <a:ext uri="{FF2B5EF4-FFF2-40B4-BE49-F238E27FC236}">
                <a16:creationId xmlns:a16="http://schemas.microsoft.com/office/drawing/2014/main" id="{12E5E4BD-B5E9-C0D9-6C8A-AFB0EF4C38B7}"/>
              </a:ext>
            </a:extLst>
          </p:cNvPr>
          <p:cNvSpPr/>
          <p:nvPr/>
        </p:nvSpPr>
        <p:spPr>
          <a:xfrm>
            <a:off x="7603010" y="4272492"/>
            <a:ext cx="770467" cy="70273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19" name="グループ化 18">
            <a:extLst>
              <a:ext uri="{FF2B5EF4-FFF2-40B4-BE49-F238E27FC236}">
                <a16:creationId xmlns:a16="http://schemas.microsoft.com/office/drawing/2014/main" id="{9717800D-0806-DE0E-565E-C73651FAFA2D}"/>
              </a:ext>
            </a:extLst>
          </p:cNvPr>
          <p:cNvGrpSpPr>
            <a:grpSpLocks noChangeAspect="1"/>
          </p:cNvGrpSpPr>
          <p:nvPr/>
        </p:nvGrpSpPr>
        <p:grpSpPr>
          <a:xfrm>
            <a:off x="128128" y="3161362"/>
            <a:ext cx="3486315" cy="2880000"/>
            <a:chOff x="677334" y="1930400"/>
            <a:chExt cx="3050526" cy="2520000"/>
          </a:xfrm>
        </p:grpSpPr>
        <p:pic>
          <p:nvPicPr>
            <p:cNvPr id="4" name="図 3" descr="床に置かれている部屋&#10;&#10;低い精度で自動的に生成された説明">
              <a:extLst>
                <a:ext uri="{FF2B5EF4-FFF2-40B4-BE49-F238E27FC236}">
                  <a16:creationId xmlns:a16="http://schemas.microsoft.com/office/drawing/2014/main" id="{F8E69DA4-3E4B-88FE-035E-D7453551E8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7334" y="1930400"/>
              <a:ext cx="3050526" cy="2520000"/>
            </a:xfrm>
            <a:prstGeom prst="rect">
              <a:avLst/>
            </a:prstGeom>
          </p:spPr>
        </p:pic>
        <p:sp>
          <p:nvSpPr>
            <p:cNvPr id="14" name="正方形/長方形 13">
              <a:extLst>
                <a:ext uri="{FF2B5EF4-FFF2-40B4-BE49-F238E27FC236}">
                  <a16:creationId xmlns:a16="http://schemas.microsoft.com/office/drawing/2014/main" id="{658F0D08-985D-2CC1-60EC-09BF608D8895}"/>
                </a:ext>
              </a:extLst>
            </p:cNvPr>
            <p:cNvSpPr/>
            <p:nvPr/>
          </p:nvSpPr>
          <p:spPr>
            <a:xfrm>
              <a:off x="1193800" y="3390598"/>
              <a:ext cx="2065867" cy="931333"/>
            </a:xfrm>
            <a:prstGeom prst="rect">
              <a:avLst/>
            </a:prstGeom>
            <a:noFill/>
            <a:ln w="3810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20" name="グループ化 19">
            <a:extLst>
              <a:ext uri="{FF2B5EF4-FFF2-40B4-BE49-F238E27FC236}">
                <a16:creationId xmlns:a16="http://schemas.microsoft.com/office/drawing/2014/main" id="{1E607F6F-9E34-F93E-933D-5D2E7331AE9F}"/>
              </a:ext>
            </a:extLst>
          </p:cNvPr>
          <p:cNvGrpSpPr>
            <a:grpSpLocks noChangeAspect="1"/>
          </p:cNvGrpSpPr>
          <p:nvPr/>
        </p:nvGrpSpPr>
        <p:grpSpPr>
          <a:xfrm>
            <a:off x="3853010" y="3161362"/>
            <a:ext cx="3476946" cy="2880000"/>
            <a:chOff x="677334" y="4604398"/>
            <a:chExt cx="3042328" cy="2520000"/>
          </a:xfrm>
        </p:grpSpPr>
        <p:pic>
          <p:nvPicPr>
            <p:cNvPr id="12" name="図 11" descr="天井から吊るされた部屋&#10;&#10;中程度の精度で自動的に生成された説明">
              <a:extLst>
                <a:ext uri="{FF2B5EF4-FFF2-40B4-BE49-F238E27FC236}">
                  <a16:creationId xmlns:a16="http://schemas.microsoft.com/office/drawing/2014/main" id="{7BA7B0D2-7A9F-C0E9-4CB6-15B31C7659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7334" y="4604398"/>
              <a:ext cx="3042328" cy="2520000"/>
            </a:xfrm>
            <a:prstGeom prst="rect">
              <a:avLst/>
            </a:prstGeom>
          </p:spPr>
        </p:pic>
        <p:sp>
          <p:nvSpPr>
            <p:cNvPr id="15" name="正方形/長方形 14">
              <a:extLst>
                <a:ext uri="{FF2B5EF4-FFF2-40B4-BE49-F238E27FC236}">
                  <a16:creationId xmlns:a16="http://schemas.microsoft.com/office/drawing/2014/main" id="{4C3925DD-0694-2B7B-5D74-AB33C54C8C42}"/>
                </a:ext>
              </a:extLst>
            </p:cNvPr>
            <p:cNvSpPr/>
            <p:nvPr/>
          </p:nvSpPr>
          <p:spPr>
            <a:xfrm>
              <a:off x="1337734" y="6184598"/>
              <a:ext cx="2065867" cy="855133"/>
            </a:xfrm>
            <a:prstGeom prst="rect">
              <a:avLst/>
            </a:prstGeom>
            <a:noFill/>
            <a:ln w="3810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8" name="グループ化 17">
            <a:extLst>
              <a:ext uri="{FF2B5EF4-FFF2-40B4-BE49-F238E27FC236}">
                <a16:creationId xmlns:a16="http://schemas.microsoft.com/office/drawing/2014/main" id="{D10756D4-87F0-351D-D8C9-7EC96B933EFF}"/>
              </a:ext>
            </a:extLst>
          </p:cNvPr>
          <p:cNvGrpSpPr>
            <a:grpSpLocks noChangeAspect="1"/>
          </p:cNvGrpSpPr>
          <p:nvPr/>
        </p:nvGrpSpPr>
        <p:grpSpPr>
          <a:xfrm>
            <a:off x="8577557" y="3161362"/>
            <a:ext cx="3486315" cy="2880000"/>
            <a:chOff x="6136581" y="2653291"/>
            <a:chExt cx="4357894" cy="3600000"/>
          </a:xfrm>
        </p:grpSpPr>
        <p:pic>
          <p:nvPicPr>
            <p:cNvPr id="17" name="図 16" descr="屋内, 部屋, テーブル, 座る が含まれている画像&#10;&#10;自動的に生成された説明">
              <a:extLst>
                <a:ext uri="{FF2B5EF4-FFF2-40B4-BE49-F238E27FC236}">
                  <a16:creationId xmlns:a16="http://schemas.microsoft.com/office/drawing/2014/main" id="{E5D3D9FC-6858-20D6-EF84-738EF42306C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36581" y="2653291"/>
              <a:ext cx="4357894" cy="3600000"/>
            </a:xfrm>
            <a:prstGeom prst="rect">
              <a:avLst/>
            </a:prstGeom>
          </p:spPr>
        </p:pic>
        <p:sp>
          <p:nvSpPr>
            <p:cNvPr id="11" name="正方形/長方形 10">
              <a:extLst>
                <a:ext uri="{FF2B5EF4-FFF2-40B4-BE49-F238E27FC236}">
                  <a16:creationId xmlns:a16="http://schemas.microsoft.com/office/drawing/2014/main" id="{F8D7D4C1-2853-EF29-2054-CFD1DDE0CE5A}"/>
                </a:ext>
              </a:extLst>
            </p:cNvPr>
            <p:cNvSpPr/>
            <p:nvPr/>
          </p:nvSpPr>
          <p:spPr>
            <a:xfrm>
              <a:off x="7108353" y="4810125"/>
              <a:ext cx="3131022" cy="1152525"/>
            </a:xfrm>
            <a:prstGeom prst="rect">
              <a:avLst/>
            </a:prstGeom>
            <a:noFill/>
            <a:ln w="3810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1" name="スライド番号プレースホルダー 20">
            <a:extLst>
              <a:ext uri="{FF2B5EF4-FFF2-40B4-BE49-F238E27FC236}">
                <a16:creationId xmlns:a16="http://schemas.microsoft.com/office/drawing/2014/main" id="{E0510444-0AC2-E611-B210-0651929238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E876D-D29C-4C8D-937C-19E134DDB342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938289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A3D4B10-0C4B-325D-A45B-58A57C505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明度調整</a:t>
            </a:r>
            <a:r>
              <a:rPr lang="ja-JP" altLang="en-US" dirty="0"/>
              <a:t>の手法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91C0216-F98F-0D37-AA6C-2DD2560738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1554479"/>
            <a:ext cx="6355246" cy="4486883"/>
          </a:xfrm>
        </p:spPr>
        <p:txBody>
          <a:bodyPr>
            <a:normAutofit/>
          </a:bodyPr>
          <a:lstStyle/>
          <a:p>
            <a:r>
              <a:rPr kumimoji="1" lang="ja-JP" altLang="en-US" dirty="0"/>
              <a:t>ヒストグラム</a:t>
            </a:r>
            <a:r>
              <a:rPr lang="ja-JP" altLang="en-US" dirty="0"/>
              <a:t>平坦化</a:t>
            </a:r>
            <a:endParaRPr kumimoji="1" lang="en-US" altLang="ja-JP" dirty="0"/>
          </a:p>
          <a:p>
            <a:r>
              <a:rPr kumimoji="1" lang="ja-JP" altLang="en-US" dirty="0"/>
              <a:t>片方の画像に</a:t>
            </a:r>
            <a:r>
              <a:rPr lang="ja-JP" altLang="en-US" dirty="0"/>
              <a:t>明度</a:t>
            </a:r>
            <a:r>
              <a:rPr kumimoji="1" lang="ja-JP" altLang="en-US" dirty="0"/>
              <a:t>をあわせる </a:t>
            </a:r>
            <a:r>
              <a:rPr kumimoji="1" lang="en-US" altLang="ja-JP" dirty="0"/>
              <a:t>(</a:t>
            </a:r>
            <a:r>
              <a:rPr kumimoji="1" lang="ja-JP" altLang="en-US" dirty="0"/>
              <a:t>オリジナル手法</a:t>
            </a:r>
            <a:r>
              <a:rPr kumimoji="1" lang="en-US" altLang="ja-JP" dirty="0"/>
              <a:t>)</a:t>
            </a:r>
          </a:p>
          <a:p>
            <a:pPr lvl="1"/>
            <a:r>
              <a:rPr lang="ja-JP" altLang="en-US" dirty="0"/>
              <a:t>ヒストグラムの形状は変えずに、明度の平均値をあわせる</a:t>
            </a:r>
            <a:endParaRPr lang="en-US" altLang="ja-JP" dirty="0"/>
          </a:p>
        </p:txBody>
      </p:sp>
      <p:grpSp>
        <p:nvGrpSpPr>
          <p:cNvPr id="19" name="グループ化 18">
            <a:extLst>
              <a:ext uri="{FF2B5EF4-FFF2-40B4-BE49-F238E27FC236}">
                <a16:creationId xmlns:a16="http://schemas.microsoft.com/office/drawing/2014/main" id="{33C56F75-635E-C6C9-3BB6-8397854A34BC}"/>
              </a:ext>
            </a:extLst>
          </p:cNvPr>
          <p:cNvGrpSpPr/>
          <p:nvPr/>
        </p:nvGrpSpPr>
        <p:grpSpPr>
          <a:xfrm>
            <a:off x="7484271" y="2128377"/>
            <a:ext cx="4147351" cy="1905000"/>
            <a:chOff x="4544827" y="3888910"/>
            <a:chExt cx="4147351" cy="1905000"/>
          </a:xfrm>
        </p:grpSpPr>
        <p:pic>
          <p:nvPicPr>
            <p:cNvPr id="16" name="Picture 4" descr="ヒストグラム_一般的な人物写真">
              <a:extLst>
                <a:ext uri="{FF2B5EF4-FFF2-40B4-BE49-F238E27FC236}">
                  <a16:creationId xmlns:a16="http://schemas.microsoft.com/office/drawing/2014/main" id="{C37638AE-33D5-5B17-1425-2C624872951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190" t="55208"/>
            <a:stretch/>
          </p:blipFill>
          <p:spPr bwMode="auto">
            <a:xfrm>
              <a:off x="4544827" y="3888910"/>
              <a:ext cx="4147351" cy="1905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正方形/長方形 16">
              <a:extLst>
                <a:ext uri="{FF2B5EF4-FFF2-40B4-BE49-F238E27FC236}">
                  <a16:creationId xmlns:a16="http://schemas.microsoft.com/office/drawing/2014/main" id="{DDEA7AB8-A5D2-ABE1-1CC2-2596B380EB0D}"/>
                </a:ext>
              </a:extLst>
            </p:cNvPr>
            <p:cNvSpPr/>
            <p:nvPr/>
          </p:nvSpPr>
          <p:spPr>
            <a:xfrm>
              <a:off x="4927601" y="4063998"/>
              <a:ext cx="3225800" cy="1197188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" name="正方形/長方形 17">
              <a:extLst>
                <a:ext uri="{FF2B5EF4-FFF2-40B4-BE49-F238E27FC236}">
                  <a16:creationId xmlns:a16="http://schemas.microsoft.com/office/drawing/2014/main" id="{3E8FDCC8-DDB9-ED09-D56A-9F2974D4EF81}"/>
                </a:ext>
              </a:extLst>
            </p:cNvPr>
            <p:cNvSpPr/>
            <p:nvPr/>
          </p:nvSpPr>
          <p:spPr>
            <a:xfrm>
              <a:off x="4910667" y="4868333"/>
              <a:ext cx="3240000" cy="616880"/>
            </a:xfrm>
            <a:prstGeom prst="rect">
              <a:avLst/>
            </a:prstGeom>
            <a:solidFill>
              <a:schemeClr val="accent2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26" name="グループ化 25">
            <a:extLst>
              <a:ext uri="{FF2B5EF4-FFF2-40B4-BE49-F238E27FC236}">
                <a16:creationId xmlns:a16="http://schemas.microsoft.com/office/drawing/2014/main" id="{A63F7B06-4CC3-5256-2521-FEEF0ABBBC39}"/>
              </a:ext>
            </a:extLst>
          </p:cNvPr>
          <p:cNvGrpSpPr/>
          <p:nvPr/>
        </p:nvGrpSpPr>
        <p:grpSpPr>
          <a:xfrm>
            <a:off x="7484272" y="4898871"/>
            <a:ext cx="4147351" cy="1905000"/>
            <a:chOff x="7524855" y="3968407"/>
            <a:chExt cx="4147351" cy="1905000"/>
          </a:xfrm>
        </p:grpSpPr>
        <p:pic>
          <p:nvPicPr>
            <p:cNvPr id="22" name="Picture 4" descr="ヒストグラム_一般的な人物写真">
              <a:extLst>
                <a:ext uri="{FF2B5EF4-FFF2-40B4-BE49-F238E27FC236}">
                  <a16:creationId xmlns:a16="http://schemas.microsoft.com/office/drawing/2014/main" id="{FFA52A5E-DB26-0EAF-CB5F-EC87EF0D272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190" t="55208"/>
            <a:stretch/>
          </p:blipFill>
          <p:spPr bwMode="auto">
            <a:xfrm>
              <a:off x="7524855" y="3968407"/>
              <a:ext cx="4147351" cy="1905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正方形/長方形 22">
              <a:extLst>
                <a:ext uri="{FF2B5EF4-FFF2-40B4-BE49-F238E27FC236}">
                  <a16:creationId xmlns:a16="http://schemas.microsoft.com/office/drawing/2014/main" id="{B7FDC0B3-6DD9-A564-04E8-E9F123728476}"/>
                </a:ext>
              </a:extLst>
            </p:cNvPr>
            <p:cNvSpPr/>
            <p:nvPr/>
          </p:nvSpPr>
          <p:spPr>
            <a:xfrm>
              <a:off x="7907629" y="4143494"/>
              <a:ext cx="3225800" cy="1410639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20" name="Picture 4" descr="ヒストグラム_一般的な人物写真">
              <a:extLst>
                <a:ext uri="{FF2B5EF4-FFF2-40B4-BE49-F238E27FC236}">
                  <a16:creationId xmlns:a16="http://schemas.microsoft.com/office/drawing/2014/main" id="{5455028E-9479-A2E9-6AA6-853E7E57E20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270" t="59162" r="11778" b="6298"/>
            <a:stretch/>
          </p:blipFill>
          <p:spPr bwMode="auto">
            <a:xfrm>
              <a:off x="8564548" y="4131264"/>
              <a:ext cx="2616858" cy="14689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DB2A3AC5-F5C2-DF3F-4BE8-425E4B4F841F}"/>
              </a:ext>
            </a:extLst>
          </p:cNvPr>
          <p:cNvGrpSpPr/>
          <p:nvPr/>
        </p:nvGrpSpPr>
        <p:grpSpPr>
          <a:xfrm>
            <a:off x="1455292" y="3575519"/>
            <a:ext cx="4147351" cy="1905000"/>
            <a:chOff x="7524855" y="3968407"/>
            <a:chExt cx="4147351" cy="1905000"/>
          </a:xfrm>
        </p:grpSpPr>
        <p:pic>
          <p:nvPicPr>
            <p:cNvPr id="5" name="Picture 4" descr="ヒストグラム_一般的な人物写真">
              <a:extLst>
                <a:ext uri="{FF2B5EF4-FFF2-40B4-BE49-F238E27FC236}">
                  <a16:creationId xmlns:a16="http://schemas.microsoft.com/office/drawing/2014/main" id="{39BCCDEB-8FBC-EAB7-54B3-B3A479AF77A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190" t="55208"/>
            <a:stretch/>
          </p:blipFill>
          <p:spPr bwMode="auto">
            <a:xfrm>
              <a:off x="7524855" y="3968407"/>
              <a:ext cx="4147351" cy="1905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49E372F9-63AF-5D02-5670-B57C733CC0D7}"/>
                </a:ext>
              </a:extLst>
            </p:cNvPr>
            <p:cNvSpPr/>
            <p:nvPr/>
          </p:nvSpPr>
          <p:spPr>
            <a:xfrm>
              <a:off x="7907629" y="4143494"/>
              <a:ext cx="3225800" cy="1410639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7" name="Picture 4" descr="ヒストグラム_一般的な人物写真">
              <a:extLst>
                <a:ext uri="{FF2B5EF4-FFF2-40B4-BE49-F238E27FC236}">
                  <a16:creationId xmlns:a16="http://schemas.microsoft.com/office/drawing/2014/main" id="{D5DA44CE-E6D5-9FAD-088F-85C40015BDB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270" t="59162" r="11778" b="6298"/>
            <a:stretch/>
          </p:blipFill>
          <p:spPr bwMode="auto">
            <a:xfrm>
              <a:off x="7869223" y="4131264"/>
              <a:ext cx="2616858" cy="14689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A590C754-895F-475B-6AC3-A3E47727A4D3}"/>
              </a:ext>
            </a:extLst>
          </p:cNvPr>
          <p:cNvSpPr txBox="1"/>
          <p:nvPr/>
        </p:nvSpPr>
        <p:spPr>
          <a:xfrm>
            <a:off x="8431026" y="1803906"/>
            <a:ext cx="2241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 u="sng" dirty="0"/>
              <a:t>ヒストグラム平坦化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F0266A18-9681-F522-33B0-E9626863B536}"/>
              </a:ext>
            </a:extLst>
          </p:cNvPr>
          <p:cNvSpPr txBox="1"/>
          <p:nvPr/>
        </p:nvSpPr>
        <p:spPr>
          <a:xfrm>
            <a:off x="8659724" y="4528019"/>
            <a:ext cx="1820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 u="sng" dirty="0"/>
              <a:t>オリジナル手法</a:t>
            </a:r>
          </a:p>
        </p:txBody>
      </p:sp>
      <p:cxnSp>
        <p:nvCxnSpPr>
          <p:cNvPr id="11" name="直線矢印コネクタ 10">
            <a:extLst>
              <a:ext uri="{FF2B5EF4-FFF2-40B4-BE49-F238E27FC236}">
                <a16:creationId xmlns:a16="http://schemas.microsoft.com/office/drawing/2014/main" id="{8243E6CF-421F-CE66-94F9-13974C23B6C4}"/>
              </a:ext>
            </a:extLst>
          </p:cNvPr>
          <p:cNvCxnSpPr>
            <a:stCxn id="5" idx="3"/>
            <a:endCxn id="16" idx="1"/>
          </p:cNvCxnSpPr>
          <p:nvPr/>
        </p:nvCxnSpPr>
        <p:spPr>
          <a:xfrm flipV="1">
            <a:off x="5602643" y="3080877"/>
            <a:ext cx="1881628" cy="144714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矢印コネクタ 11">
            <a:extLst>
              <a:ext uri="{FF2B5EF4-FFF2-40B4-BE49-F238E27FC236}">
                <a16:creationId xmlns:a16="http://schemas.microsoft.com/office/drawing/2014/main" id="{7961919D-C50E-C31B-72D2-DE45D51A3600}"/>
              </a:ext>
            </a:extLst>
          </p:cNvPr>
          <p:cNvCxnSpPr>
            <a:cxnSpLocks/>
            <a:stCxn id="5" idx="3"/>
            <a:endCxn id="22" idx="1"/>
          </p:cNvCxnSpPr>
          <p:nvPr/>
        </p:nvCxnSpPr>
        <p:spPr>
          <a:xfrm>
            <a:off x="5602643" y="4528019"/>
            <a:ext cx="1881629" cy="132335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スライド番号プレースホルダー 14">
            <a:extLst>
              <a:ext uri="{FF2B5EF4-FFF2-40B4-BE49-F238E27FC236}">
                <a16:creationId xmlns:a16="http://schemas.microsoft.com/office/drawing/2014/main" id="{97CA2462-6857-29AC-DD95-941559993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E876D-D29C-4C8D-937C-19E134DDB342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355104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4221B98-C5EF-55E4-3467-76FA40883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明度調整</a:t>
            </a:r>
            <a:r>
              <a:rPr kumimoji="1" lang="en-US" altLang="ja-JP" dirty="0"/>
              <a:t>: </a:t>
            </a:r>
            <a:r>
              <a:rPr kumimoji="1" lang="ja-JP" altLang="en-US" dirty="0"/>
              <a:t>オリジナル手法</a:t>
            </a:r>
          </a:p>
        </p:txBody>
      </p:sp>
      <p:grpSp>
        <p:nvGrpSpPr>
          <p:cNvPr id="45" name="グループ化 44">
            <a:extLst>
              <a:ext uri="{FF2B5EF4-FFF2-40B4-BE49-F238E27FC236}">
                <a16:creationId xmlns:a16="http://schemas.microsoft.com/office/drawing/2014/main" id="{576D0F9C-B7A9-5BAF-B0E3-71C8DABFD6D2}"/>
              </a:ext>
            </a:extLst>
          </p:cNvPr>
          <p:cNvGrpSpPr/>
          <p:nvPr/>
        </p:nvGrpSpPr>
        <p:grpSpPr>
          <a:xfrm>
            <a:off x="810403" y="4908613"/>
            <a:ext cx="1924483" cy="1803400"/>
            <a:chOff x="4454178" y="3294400"/>
            <a:chExt cx="1924483" cy="1803400"/>
          </a:xfrm>
        </p:grpSpPr>
        <p:pic>
          <p:nvPicPr>
            <p:cNvPr id="6" name="図 5" descr="窓のある部屋&#10;&#10;自動的に生成された説明">
              <a:extLst>
                <a:ext uri="{FF2B5EF4-FFF2-40B4-BE49-F238E27FC236}">
                  <a16:creationId xmlns:a16="http://schemas.microsoft.com/office/drawing/2014/main" id="{D2678AEC-491A-C334-A3C4-994F273C0C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841"/>
            <a:stretch/>
          </p:blipFill>
          <p:spPr>
            <a:xfrm>
              <a:off x="4454178" y="3294400"/>
              <a:ext cx="1924483" cy="1800000"/>
            </a:xfrm>
            <a:prstGeom prst="rect">
              <a:avLst/>
            </a:prstGeom>
          </p:spPr>
        </p:pic>
        <p:grpSp>
          <p:nvGrpSpPr>
            <p:cNvPr id="29" name="グループ化 28">
              <a:extLst>
                <a:ext uri="{FF2B5EF4-FFF2-40B4-BE49-F238E27FC236}">
                  <a16:creationId xmlns:a16="http://schemas.microsoft.com/office/drawing/2014/main" id="{A40DC90D-B750-2E47-C2A2-19F552FA427E}"/>
                </a:ext>
              </a:extLst>
            </p:cNvPr>
            <p:cNvGrpSpPr/>
            <p:nvPr/>
          </p:nvGrpSpPr>
          <p:grpSpPr>
            <a:xfrm>
              <a:off x="4454178" y="3294400"/>
              <a:ext cx="1922400" cy="1803400"/>
              <a:chOff x="4454178" y="3294400"/>
              <a:chExt cx="1922400" cy="1803400"/>
            </a:xfrm>
          </p:grpSpPr>
          <p:sp>
            <p:nvSpPr>
              <p:cNvPr id="25" name="正方形/長方形 24">
                <a:extLst>
                  <a:ext uri="{FF2B5EF4-FFF2-40B4-BE49-F238E27FC236}">
                    <a16:creationId xmlns:a16="http://schemas.microsoft.com/office/drawing/2014/main" id="{8C6473C4-6E8F-8807-9DFC-DE2722FD5CD6}"/>
                  </a:ext>
                </a:extLst>
              </p:cNvPr>
              <p:cNvSpPr/>
              <p:nvPr/>
            </p:nvSpPr>
            <p:spPr>
              <a:xfrm>
                <a:off x="4454178" y="3294400"/>
                <a:ext cx="961200" cy="900000"/>
              </a:xfrm>
              <a:prstGeom prst="rect">
                <a:avLst/>
              </a:prstGeom>
              <a:noFill/>
              <a:ln w="3810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6" name="正方形/長方形 25">
                <a:extLst>
                  <a:ext uri="{FF2B5EF4-FFF2-40B4-BE49-F238E27FC236}">
                    <a16:creationId xmlns:a16="http://schemas.microsoft.com/office/drawing/2014/main" id="{2B31F44C-A0EB-30EE-8553-6DF82825E43D}"/>
                  </a:ext>
                </a:extLst>
              </p:cNvPr>
              <p:cNvSpPr/>
              <p:nvPr/>
            </p:nvSpPr>
            <p:spPr>
              <a:xfrm>
                <a:off x="4454178" y="4197800"/>
                <a:ext cx="961200" cy="900000"/>
              </a:xfrm>
              <a:prstGeom prst="rect">
                <a:avLst/>
              </a:prstGeom>
              <a:noFill/>
              <a:ln w="3810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8" name="正方形/長方形 27">
                <a:extLst>
                  <a:ext uri="{FF2B5EF4-FFF2-40B4-BE49-F238E27FC236}">
                    <a16:creationId xmlns:a16="http://schemas.microsoft.com/office/drawing/2014/main" id="{DBD14833-C73A-B85D-587F-707A8DAEFEF0}"/>
                  </a:ext>
                </a:extLst>
              </p:cNvPr>
              <p:cNvSpPr/>
              <p:nvPr/>
            </p:nvSpPr>
            <p:spPr>
              <a:xfrm>
                <a:off x="5415378" y="4194400"/>
                <a:ext cx="961200" cy="900000"/>
              </a:xfrm>
              <a:prstGeom prst="rect">
                <a:avLst/>
              </a:prstGeom>
              <a:noFill/>
              <a:ln w="3810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7" name="正方形/長方形 26">
                <a:extLst>
                  <a:ext uri="{FF2B5EF4-FFF2-40B4-BE49-F238E27FC236}">
                    <a16:creationId xmlns:a16="http://schemas.microsoft.com/office/drawing/2014/main" id="{16F2B39A-5199-20F6-1313-EDAEF1989CF1}"/>
                  </a:ext>
                </a:extLst>
              </p:cNvPr>
              <p:cNvSpPr/>
              <p:nvPr/>
            </p:nvSpPr>
            <p:spPr>
              <a:xfrm>
                <a:off x="5415378" y="3294400"/>
                <a:ext cx="961200" cy="900000"/>
              </a:xfrm>
              <a:prstGeom prst="rect">
                <a:avLst/>
              </a:prstGeom>
              <a:noFill/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grpSp>
        <p:nvGrpSpPr>
          <p:cNvPr id="46" name="グループ化 45">
            <a:extLst>
              <a:ext uri="{FF2B5EF4-FFF2-40B4-BE49-F238E27FC236}">
                <a16:creationId xmlns:a16="http://schemas.microsoft.com/office/drawing/2014/main" id="{ECED11AB-EAB8-8B11-FC32-59E84DF35FE4}"/>
              </a:ext>
            </a:extLst>
          </p:cNvPr>
          <p:cNvGrpSpPr/>
          <p:nvPr/>
        </p:nvGrpSpPr>
        <p:grpSpPr>
          <a:xfrm>
            <a:off x="810403" y="2805572"/>
            <a:ext cx="1924483" cy="1803400"/>
            <a:chOff x="7421181" y="4809661"/>
            <a:chExt cx="1924483" cy="1803400"/>
          </a:xfrm>
        </p:grpSpPr>
        <p:pic>
          <p:nvPicPr>
            <p:cNvPr id="7" name="図 6" descr="白い壁の部屋&#10;&#10;中程度の精度で自動的に生成された説明">
              <a:extLst>
                <a:ext uri="{FF2B5EF4-FFF2-40B4-BE49-F238E27FC236}">
                  <a16:creationId xmlns:a16="http://schemas.microsoft.com/office/drawing/2014/main" id="{16F0E42A-A4EA-9E2B-775F-004A70EAEA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840"/>
            <a:stretch/>
          </p:blipFill>
          <p:spPr>
            <a:xfrm>
              <a:off x="7421181" y="4809661"/>
              <a:ext cx="1924483" cy="1800000"/>
            </a:xfrm>
            <a:prstGeom prst="rect">
              <a:avLst/>
            </a:prstGeom>
          </p:spPr>
        </p:pic>
        <p:grpSp>
          <p:nvGrpSpPr>
            <p:cNvPr id="30" name="グループ化 29">
              <a:extLst>
                <a:ext uri="{FF2B5EF4-FFF2-40B4-BE49-F238E27FC236}">
                  <a16:creationId xmlns:a16="http://schemas.microsoft.com/office/drawing/2014/main" id="{65B76CD9-1B27-D16A-56C5-024CE43185A9}"/>
                </a:ext>
              </a:extLst>
            </p:cNvPr>
            <p:cNvGrpSpPr/>
            <p:nvPr/>
          </p:nvGrpSpPr>
          <p:grpSpPr>
            <a:xfrm>
              <a:off x="7423264" y="4809661"/>
              <a:ext cx="1922400" cy="1803400"/>
              <a:chOff x="4454178" y="3294400"/>
              <a:chExt cx="1922400" cy="1803400"/>
            </a:xfrm>
          </p:grpSpPr>
          <p:sp>
            <p:nvSpPr>
              <p:cNvPr id="31" name="正方形/長方形 30">
                <a:extLst>
                  <a:ext uri="{FF2B5EF4-FFF2-40B4-BE49-F238E27FC236}">
                    <a16:creationId xmlns:a16="http://schemas.microsoft.com/office/drawing/2014/main" id="{511EBD68-10DF-BD59-96AB-296B0F3835DF}"/>
                  </a:ext>
                </a:extLst>
              </p:cNvPr>
              <p:cNvSpPr/>
              <p:nvPr/>
            </p:nvSpPr>
            <p:spPr>
              <a:xfrm>
                <a:off x="4454178" y="3294400"/>
                <a:ext cx="961200" cy="900000"/>
              </a:xfrm>
              <a:prstGeom prst="rect">
                <a:avLst/>
              </a:prstGeom>
              <a:noFill/>
              <a:ln w="3810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2" name="正方形/長方形 31">
                <a:extLst>
                  <a:ext uri="{FF2B5EF4-FFF2-40B4-BE49-F238E27FC236}">
                    <a16:creationId xmlns:a16="http://schemas.microsoft.com/office/drawing/2014/main" id="{B3DCC7A3-A11A-11A2-35C5-6C4B254B6CF7}"/>
                  </a:ext>
                </a:extLst>
              </p:cNvPr>
              <p:cNvSpPr/>
              <p:nvPr/>
            </p:nvSpPr>
            <p:spPr>
              <a:xfrm>
                <a:off x="4454178" y="4197800"/>
                <a:ext cx="961200" cy="900000"/>
              </a:xfrm>
              <a:prstGeom prst="rect">
                <a:avLst/>
              </a:prstGeom>
              <a:noFill/>
              <a:ln w="3810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4" name="正方形/長方形 33">
                <a:extLst>
                  <a:ext uri="{FF2B5EF4-FFF2-40B4-BE49-F238E27FC236}">
                    <a16:creationId xmlns:a16="http://schemas.microsoft.com/office/drawing/2014/main" id="{4EE479A6-D045-8D0A-36F4-66B66FED67A1}"/>
                  </a:ext>
                </a:extLst>
              </p:cNvPr>
              <p:cNvSpPr/>
              <p:nvPr/>
            </p:nvSpPr>
            <p:spPr>
              <a:xfrm>
                <a:off x="5415378" y="4194400"/>
                <a:ext cx="961200" cy="900000"/>
              </a:xfrm>
              <a:prstGeom prst="rect">
                <a:avLst/>
              </a:prstGeom>
              <a:noFill/>
              <a:ln w="3810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3" name="正方形/長方形 32">
                <a:extLst>
                  <a:ext uri="{FF2B5EF4-FFF2-40B4-BE49-F238E27FC236}">
                    <a16:creationId xmlns:a16="http://schemas.microsoft.com/office/drawing/2014/main" id="{FBC2284D-99FE-2C14-28C8-C446E01B3D90}"/>
                  </a:ext>
                </a:extLst>
              </p:cNvPr>
              <p:cNvSpPr/>
              <p:nvPr/>
            </p:nvSpPr>
            <p:spPr>
              <a:xfrm>
                <a:off x="5415378" y="3294400"/>
                <a:ext cx="961200" cy="900000"/>
              </a:xfrm>
              <a:prstGeom prst="rect">
                <a:avLst/>
              </a:prstGeom>
              <a:noFill/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grpSp>
        <p:nvGrpSpPr>
          <p:cNvPr id="47" name="グループ化 46">
            <a:extLst>
              <a:ext uri="{FF2B5EF4-FFF2-40B4-BE49-F238E27FC236}">
                <a16:creationId xmlns:a16="http://schemas.microsoft.com/office/drawing/2014/main" id="{0FF0A27E-BD6A-A1E5-7C2D-98329B68A5B0}"/>
              </a:ext>
            </a:extLst>
          </p:cNvPr>
          <p:cNvGrpSpPr/>
          <p:nvPr/>
        </p:nvGrpSpPr>
        <p:grpSpPr>
          <a:xfrm>
            <a:off x="6000751" y="4908613"/>
            <a:ext cx="1924483" cy="1803400"/>
            <a:chOff x="10106024" y="2799100"/>
            <a:chExt cx="1924483" cy="1803400"/>
          </a:xfrm>
        </p:grpSpPr>
        <p:pic>
          <p:nvPicPr>
            <p:cNvPr id="4" name="図 3" descr="屋内, 建物, 部屋, ベッド が含まれている画像&#10;&#10;自動的に生成された説明">
              <a:extLst>
                <a:ext uri="{FF2B5EF4-FFF2-40B4-BE49-F238E27FC236}">
                  <a16:creationId xmlns:a16="http://schemas.microsoft.com/office/drawing/2014/main" id="{DEE011E2-42BD-8EE1-5D94-94E8740D11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746"/>
            <a:stretch/>
          </p:blipFill>
          <p:spPr>
            <a:xfrm>
              <a:off x="10106024" y="2799100"/>
              <a:ext cx="1924483" cy="1800000"/>
            </a:xfrm>
            <a:prstGeom prst="rect">
              <a:avLst/>
            </a:prstGeom>
          </p:spPr>
        </p:pic>
        <p:grpSp>
          <p:nvGrpSpPr>
            <p:cNvPr id="35" name="グループ化 34">
              <a:extLst>
                <a:ext uri="{FF2B5EF4-FFF2-40B4-BE49-F238E27FC236}">
                  <a16:creationId xmlns:a16="http://schemas.microsoft.com/office/drawing/2014/main" id="{E29BF075-62F5-F2DA-CAFA-31C43D05FE06}"/>
                </a:ext>
              </a:extLst>
            </p:cNvPr>
            <p:cNvGrpSpPr/>
            <p:nvPr/>
          </p:nvGrpSpPr>
          <p:grpSpPr>
            <a:xfrm>
              <a:off x="10106024" y="2799100"/>
              <a:ext cx="1922400" cy="1803400"/>
              <a:chOff x="4454178" y="3294400"/>
              <a:chExt cx="1922400" cy="1803400"/>
            </a:xfrm>
          </p:grpSpPr>
          <p:sp>
            <p:nvSpPr>
              <p:cNvPr id="36" name="正方形/長方形 35">
                <a:extLst>
                  <a:ext uri="{FF2B5EF4-FFF2-40B4-BE49-F238E27FC236}">
                    <a16:creationId xmlns:a16="http://schemas.microsoft.com/office/drawing/2014/main" id="{6D29349F-5DC5-CDFA-0609-50DFA1E1C3B7}"/>
                  </a:ext>
                </a:extLst>
              </p:cNvPr>
              <p:cNvSpPr/>
              <p:nvPr/>
            </p:nvSpPr>
            <p:spPr>
              <a:xfrm>
                <a:off x="4454178" y="3294400"/>
                <a:ext cx="961200" cy="900000"/>
              </a:xfrm>
              <a:prstGeom prst="rect">
                <a:avLst/>
              </a:prstGeom>
              <a:noFill/>
              <a:ln w="3810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7" name="正方形/長方形 36">
                <a:extLst>
                  <a:ext uri="{FF2B5EF4-FFF2-40B4-BE49-F238E27FC236}">
                    <a16:creationId xmlns:a16="http://schemas.microsoft.com/office/drawing/2014/main" id="{7D4CDD1E-CD62-0961-6B1D-92AD1D42C4A8}"/>
                  </a:ext>
                </a:extLst>
              </p:cNvPr>
              <p:cNvSpPr/>
              <p:nvPr/>
            </p:nvSpPr>
            <p:spPr>
              <a:xfrm>
                <a:off x="4454178" y="4197800"/>
                <a:ext cx="961200" cy="900000"/>
              </a:xfrm>
              <a:prstGeom prst="rect">
                <a:avLst/>
              </a:prstGeom>
              <a:noFill/>
              <a:ln w="3810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9" name="正方形/長方形 38">
                <a:extLst>
                  <a:ext uri="{FF2B5EF4-FFF2-40B4-BE49-F238E27FC236}">
                    <a16:creationId xmlns:a16="http://schemas.microsoft.com/office/drawing/2014/main" id="{7D6E5501-2E71-FC7E-64B6-C1C7794704DC}"/>
                  </a:ext>
                </a:extLst>
              </p:cNvPr>
              <p:cNvSpPr/>
              <p:nvPr/>
            </p:nvSpPr>
            <p:spPr>
              <a:xfrm>
                <a:off x="5415378" y="4194400"/>
                <a:ext cx="961200" cy="900000"/>
              </a:xfrm>
              <a:prstGeom prst="rect">
                <a:avLst/>
              </a:prstGeom>
              <a:noFill/>
              <a:ln w="3810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8" name="正方形/長方形 37">
                <a:extLst>
                  <a:ext uri="{FF2B5EF4-FFF2-40B4-BE49-F238E27FC236}">
                    <a16:creationId xmlns:a16="http://schemas.microsoft.com/office/drawing/2014/main" id="{463E1B20-42C9-0107-7337-29BE3623D362}"/>
                  </a:ext>
                </a:extLst>
              </p:cNvPr>
              <p:cNvSpPr/>
              <p:nvPr/>
            </p:nvSpPr>
            <p:spPr>
              <a:xfrm>
                <a:off x="5415378" y="3294400"/>
                <a:ext cx="961200" cy="900000"/>
              </a:xfrm>
              <a:prstGeom prst="rect">
                <a:avLst/>
              </a:prstGeom>
              <a:noFill/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grpSp>
        <p:nvGrpSpPr>
          <p:cNvPr id="48" name="グループ化 47">
            <a:extLst>
              <a:ext uri="{FF2B5EF4-FFF2-40B4-BE49-F238E27FC236}">
                <a16:creationId xmlns:a16="http://schemas.microsoft.com/office/drawing/2014/main" id="{031DF72A-6892-6973-DD87-707FEA2AB114}"/>
              </a:ext>
            </a:extLst>
          </p:cNvPr>
          <p:cNvGrpSpPr/>
          <p:nvPr/>
        </p:nvGrpSpPr>
        <p:grpSpPr>
          <a:xfrm>
            <a:off x="6000751" y="2805572"/>
            <a:ext cx="1928610" cy="1803400"/>
            <a:chOff x="10106024" y="4973381"/>
            <a:chExt cx="1928610" cy="1803400"/>
          </a:xfrm>
        </p:grpSpPr>
        <p:pic>
          <p:nvPicPr>
            <p:cNvPr id="5" name="図 4" descr="白い壁の部屋&#10;&#10;中程度の精度で自動的に生成された説明">
              <a:extLst>
                <a:ext uri="{FF2B5EF4-FFF2-40B4-BE49-F238E27FC236}">
                  <a16:creationId xmlns:a16="http://schemas.microsoft.com/office/drawing/2014/main" id="{007B4E71-3D17-7070-7C89-A1DDD62082D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746" r="-1"/>
            <a:stretch/>
          </p:blipFill>
          <p:spPr>
            <a:xfrm>
              <a:off x="10106024" y="4976781"/>
              <a:ext cx="1924483" cy="1800000"/>
            </a:xfrm>
            <a:prstGeom prst="rect">
              <a:avLst/>
            </a:prstGeom>
          </p:spPr>
        </p:pic>
        <p:grpSp>
          <p:nvGrpSpPr>
            <p:cNvPr id="40" name="グループ化 39">
              <a:extLst>
                <a:ext uri="{FF2B5EF4-FFF2-40B4-BE49-F238E27FC236}">
                  <a16:creationId xmlns:a16="http://schemas.microsoft.com/office/drawing/2014/main" id="{EFD87832-BC4D-FD8C-4493-B903D622E35C}"/>
                </a:ext>
              </a:extLst>
            </p:cNvPr>
            <p:cNvGrpSpPr/>
            <p:nvPr/>
          </p:nvGrpSpPr>
          <p:grpSpPr>
            <a:xfrm>
              <a:off x="10112234" y="4973381"/>
              <a:ext cx="1922400" cy="1803400"/>
              <a:chOff x="4454178" y="3294400"/>
              <a:chExt cx="1922400" cy="1803400"/>
            </a:xfrm>
          </p:grpSpPr>
          <p:sp>
            <p:nvSpPr>
              <p:cNvPr id="41" name="正方形/長方形 40">
                <a:extLst>
                  <a:ext uri="{FF2B5EF4-FFF2-40B4-BE49-F238E27FC236}">
                    <a16:creationId xmlns:a16="http://schemas.microsoft.com/office/drawing/2014/main" id="{90BEB67B-8BBD-E160-512A-AB8AC66F2D51}"/>
                  </a:ext>
                </a:extLst>
              </p:cNvPr>
              <p:cNvSpPr/>
              <p:nvPr/>
            </p:nvSpPr>
            <p:spPr>
              <a:xfrm>
                <a:off x="4454178" y="3294400"/>
                <a:ext cx="961200" cy="900000"/>
              </a:xfrm>
              <a:prstGeom prst="rect">
                <a:avLst/>
              </a:prstGeom>
              <a:noFill/>
              <a:ln w="3810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2" name="正方形/長方形 41">
                <a:extLst>
                  <a:ext uri="{FF2B5EF4-FFF2-40B4-BE49-F238E27FC236}">
                    <a16:creationId xmlns:a16="http://schemas.microsoft.com/office/drawing/2014/main" id="{5AA67523-9E6C-740C-A3B5-82089A5C041A}"/>
                  </a:ext>
                </a:extLst>
              </p:cNvPr>
              <p:cNvSpPr/>
              <p:nvPr/>
            </p:nvSpPr>
            <p:spPr>
              <a:xfrm>
                <a:off x="4454178" y="4197800"/>
                <a:ext cx="961200" cy="900000"/>
              </a:xfrm>
              <a:prstGeom prst="rect">
                <a:avLst/>
              </a:prstGeom>
              <a:noFill/>
              <a:ln w="3810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4" name="正方形/長方形 43">
                <a:extLst>
                  <a:ext uri="{FF2B5EF4-FFF2-40B4-BE49-F238E27FC236}">
                    <a16:creationId xmlns:a16="http://schemas.microsoft.com/office/drawing/2014/main" id="{FA30A519-C4C6-443C-3275-EED4CAACE4DE}"/>
                  </a:ext>
                </a:extLst>
              </p:cNvPr>
              <p:cNvSpPr/>
              <p:nvPr/>
            </p:nvSpPr>
            <p:spPr>
              <a:xfrm>
                <a:off x="5415378" y="4194400"/>
                <a:ext cx="961200" cy="900000"/>
              </a:xfrm>
              <a:prstGeom prst="rect">
                <a:avLst/>
              </a:prstGeom>
              <a:noFill/>
              <a:ln w="3810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3" name="正方形/長方形 42">
                <a:extLst>
                  <a:ext uri="{FF2B5EF4-FFF2-40B4-BE49-F238E27FC236}">
                    <a16:creationId xmlns:a16="http://schemas.microsoft.com/office/drawing/2014/main" id="{CB5A56A3-ED81-CC9A-6D57-0702C41F831C}"/>
                  </a:ext>
                </a:extLst>
              </p:cNvPr>
              <p:cNvSpPr/>
              <p:nvPr/>
            </p:nvSpPr>
            <p:spPr>
              <a:xfrm>
                <a:off x="5415378" y="3294400"/>
                <a:ext cx="961200" cy="900000"/>
              </a:xfrm>
              <a:prstGeom prst="rect">
                <a:avLst/>
              </a:prstGeom>
              <a:noFill/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sp>
        <p:nvSpPr>
          <p:cNvPr id="49" name="テキスト ボックス 48">
            <a:extLst>
              <a:ext uri="{FF2B5EF4-FFF2-40B4-BE49-F238E27FC236}">
                <a16:creationId xmlns:a16="http://schemas.microsoft.com/office/drawing/2014/main" id="{958922E8-6D58-F2CE-4AD7-E6885A289EAE}"/>
              </a:ext>
            </a:extLst>
          </p:cNvPr>
          <p:cNvSpPr txBox="1"/>
          <p:nvPr/>
        </p:nvSpPr>
        <p:spPr>
          <a:xfrm>
            <a:off x="1191403" y="2340451"/>
            <a:ext cx="1329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 u="sng" dirty="0"/>
              <a:t>明度調整前</a:t>
            </a:r>
          </a:p>
        </p:txBody>
      </p: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998988CA-E730-D09F-5E33-F1A4ACDCF0FC}"/>
              </a:ext>
            </a:extLst>
          </p:cNvPr>
          <p:cNvSpPr txBox="1"/>
          <p:nvPr/>
        </p:nvSpPr>
        <p:spPr>
          <a:xfrm>
            <a:off x="6347883" y="2378075"/>
            <a:ext cx="1329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 u="sng" dirty="0"/>
              <a:t>明度調整後</a:t>
            </a:r>
          </a:p>
        </p:txBody>
      </p:sp>
      <p:grpSp>
        <p:nvGrpSpPr>
          <p:cNvPr id="59" name="グループ化 58">
            <a:extLst>
              <a:ext uri="{FF2B5EF4-FFF2-40B4-BE49-F238E27FC236}">
                <a16:creationId xmlns:a16="http://schemas.microsoft.com/office/drawing/2014/main" id="{97FD0FEF-495F-CEFD-56BE-3B241CFC3882}"/>
              </a:ext>
            </a:extLst>
          </p:cNvPr>
          <p:cNvGrpSpPr/>
          <p:nvPr/>
        </p:nvGrpSpPr>
        <p:grpSpPr>
          <a:xfrm>
            <a:off x="8970483" y="1026884"/>
            <a:ext cx="2927267" cy="1113293"/>
            <a:chOff x="7524855" y="3968407"/>
            <a:chExt cx="4147351" cy="1905000"/>
          </a:xfrm>
        </p:grpSpPr>
        <p:pic>
          <p:nvPicPr>
            <p:cNvPr id="60" name="Picture 4" descr="ヒストグラム_一般的な人物写真">
              <a:extLst>
                <a:ext uri="{FF2B5EF4-FFF2-40B4-BE49-F238E27FC236}">
                  <a16:creationId xmlns:a16="http://schemas.microsoft.com/office/drawing/2014/main" id="{11B5F0ED-5EB1-A6A9-DA59-52E5F15F320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190" t="55208"/>
            <a:stretch/>
          </p:blipFill>
          <p:spPr bwMode="auto">
            <a:xfrm>
              <a:off x="7524855" y="3968407"/>
              <a:ext cx="4147351" cy="1905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1" name="正方形/長方形 60">
              <a:extLst>
                <a:ext uri="{FF2B5EF4-FFF2-40B4-BE49-F238E27FC236}">
                  <a16:creationId xmlns:a16="http://schemas.microsoft.com/office/drawing/2014/main" id="{7EB94751-5129-C1F3-4FFC-70551BE5597A}"/>
                </a:ext>
              </a:extLst>
            </p:cNvPr>
            <p:cNvSpPr/>
            <p:nvPr/>
          </p:nvSpPr>
          <p:spPr>
            <a:xfrm>
              <a:off x="7907629" y="4143494"/>
              <a:ext cx="3225800" cy="1410639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62" name="Picture 4" descr="ヒストグラム_一般的な人物写真">
              <a:extLst>
                <a:ext uri="{FF2B5EF4-FFF2-40B4-BE49-F238E27FC236}">
                  <a16:creationId xmlns:a16="http://schemas.microsoft.com/office/drawing/2014/main" id="{D674ACAC-534D-3EF8-AC10-65704E7BA6F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270" t="59162" r="11778" b="6298"/>
            <a:stretch/>
          </p:blipFill>
          <p:spPr bwMode="auto">
            <a:xfrm>
              <a:off x="8564548" y="4131264"/>
              <a:ext cx="2616858" cy="14689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3" name="グループ化 62">
            <a:extLst>
              <a:ext uri="{FF2B5EF4-FFF2-40B4-BE49-F238E27FC236}">
                <a16:creationId xmlns:a16="http://schemas.microsoft.com/office/drawing/2014/main" id="{8F9AADB6-DC98-CD4B-4A62-7E2F21E7719D}"/>
              </a:ext>
            </a:extLst>
          </p:cNvPr>
          <p:cNvGrpSpPr/>
          <p:nvPr/>
        </p:nvGrpSpPr>
        <p:grpSpPr>
          <a:xfrm>
            <a:off x="9000831" y="3248374"/>
            <a:ext cx="2927267" cy="1113293"/>
            <a:chOff x="7524855" y="3968407"/>
            <a:chExt cx="4147351" cy="1905000"/>
          </a:xfrm>
        </p:grpSpPr>
        <p:pic>
          <p:nvPicPr>
            <p:cNvPr id="64" name="Picture 4" descr="ヒストグラム_一般的な人物写真">
              <a:extLst>
                <a:ext uri="{FF2B5EF4-FFF2-40B4-BE49-F238E27FC236}">
                  <a16:creationId xmlns:a16="http://schemas.microsoft.com/office/drawing/2014/main" id="{4ED49414-87B7-BE2D-7A54-1E5E7CE6474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190" t="55208"/>
            <a:stretch/>
          </p:blipFill>
          <p:spPr bwMode="auto">
            <a:xfrm>
              <a:off x="7524855" y="3968407"/>
              <a:ext cx="4147351" cy="1905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5" name="正方形/長方形 64">
              <a:extLst>
                <a:ext uri="{FF2B5EF4-FFF2-40B4-BE49-F238E27FC236}">
                  <a16:creationId xmlns:a16="http://schemas.microsoft.com/office/drawing/2014/main" id="{7EC018D1-E27C-659C-851B-A773AA6A3BA6}"/>
                </a:ext>
              </a:extLst>
            </p:cNvPr>
            <p:cNvSpPr/>
            <p:nvPr/>
          </p:nvSpPr>
          <p:spPr>
            <a:xfrm>
              <a:off x="7907629" y="4143494"/>
              <a:ext cx="3225800" cy="1410639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66" name="Picture 4" descr="ヒストグラム_一般的な人物写真">
              <a:extLst>
                <a:ext uri="{FF2B5EF4-FFF2-40B4-BE49-F238E27FC236}">
                  <a16:creationId xmlns:a16="http://schemas.microsoft.com/office/drawing/2014/main" id="{EF204B8E-8CBD-CB6E-EDEB-F6EFA6C51CE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270" t="59162" r="11778" b="6298"/>
            <a:stretch/>
          </p:blipFill>
          <p:spPr bwMode="auto">
            <a:xfrm>
              <a:off x="7869223" y="4131264"/>
              <a:ext cx="2616858" cy="14689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7" name="テキスト ボックス 66">
            <a:extLst>
              <a:ext uri="{FF2B5EF4-FFF2-40B4-BE49-F238E27FC236}">
                <a16:creationId xmlns:a16="http://schemas.microsoft.com/office/drawing/2014/main" id="{56E28DD9-B445-2489-A8D1-1047EE0C738D}"/>
              </a:ext>
            </a:extLst>
          </p:cNvPr>
          <p:cNvSpPr txBox="1"/>
          <p:nvPr/>
        </p:nvSpPr>
        <p:spPr>
          <a:xfrm>
            <a:off x="2793838" y="4445857"/>
            <a:ext cx="3163208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u="sng" dirty="0"/>
              <a:t>③ 画面全体の明度を変更</a:t>
            </a:r>
            <a:endParaRPr kumimoji="1" lang="en-US" altLang="ja-JP" sz="2000" u="sng" dirty="0"/>
          </a:p>
          <a:p>
            <a:r>
              <a:rPr kumimoji="1" lang="ja-JP" altLang="en-US" dirty="0"/>
              <a:t>　（暗いほうに合わせる）</a:t>
            </a:r>
            <a:endParaRPr kumimoji="1" lang="en-US" altLang="ja-JP" dirty="0"/>
          </a:p>
        </p:txBody>
      </p:sp>
      <p:sp>
        <p:nvSpPr>
          <p:cNvPr id="69" name="吹き出し: 四角形 68">
            <a:extLst>
              <a:ext uri="{FF2B5EF4-FFF2-40B4-BE49-F238E27FC236}">
                <a16:creationId xmlns:a16="http://schemas.microsoft.com/office/drawing/2014/main" id="{06333D62-9637-CE5B-4DE1-483D3E564CAB}"/>
              </a:ext>
            </a:extLst>
          </p:cNvPr>
          <p:cNvSpPr/>
          <p:nvPr/>
        </p:nvSpPr>
        <p:spPr>
          <a:xfrm>
            <a:off x="3059266" y="5543958"/>
            <a:ext cx="2150825" cy="611560"/>
          </a:xfrm>
          <a:prstGeom prst="wedgeRectCallout">
            <a:avLst>
              <a:gd name="adj1" fmla="val -64232"/>
              <a:gd name="adj2" fmla="val -49639"/>
            </a:avLst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dirty="0">
                <a:solidFill>
                  <a:schemeClr val="tx1"/>
                </a:solidFill>
              </a:rPr>
              <a:t>明度の平均値</a:t>
            </a:r>
            <a:r>
              <a:rPr kumimoji="1" lang="en-US" altLang="ja-JP" dirty="0">
                <a:solidFill>
                  <a:schemeClr val="tx1"/>
                </a:solidFill>
              </a:rPr>
              <a:t>: </a:t>
            </a:r>
            <a:r>
              <a:rPr kumimoji="1" lang="en-US" altLang="ja-JP" dirty="0">
                <a:solidFill>
                  <a:srgbClr val="FF0000"/>
                </a:solidFill>
              </a:rPr>
              <a:t>120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73" name="テキスト ボックス 72">
            <a:extLst>
              <a:ext uri="{FF2B5EF4-FFF2-40B4-BE49-F238E27FC236}">
                <a16:creationId xmlns:a16="http://schemas.microsoft.com/office/drawing/2014/main" id="{054E7D41-63A3-E5B2-6F60-526DE90823C0}"/>
              </a:ext>
            </a:extLst>
          </p:cNvPr>
          <p:cNvSpPr txBox="1"/>
          <p:nvPr/>
        </p:nvSpPr>
        <p:spPr>
          <a:xfrm>
            <a:off x="677335" y="1481917"/>
            <a:ext cx="1843336" cy="5155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ja-JP" altLang="en-US" sz="2000" u="sng" dirty="0">
                <a:solidFill>
                  <a:schemeClr val="tx1"/>
                </a:solidFill>
              </a:rPr>
              <a:t>① 画像を分割</a:t>
            </a:r>
          </a:p>
        </p:txBody>
      </p:sp>
      <p:sp>
        <p:nvSpPr>
          <p:cNvPr id="74" name="吹き出し: 四角形 73">
            <a:extLst>
              <a:ext uri="{FF2B5EF4-FFF2-40B4-BE49-F238E27FC236}">
                <a16:creationId xmlns:a16="http://schemas.microsoft.com/office/drawing/2014/main" id="{5F031039-1920-BEFF-B843-91A2CC193358}"/>
              </a:ext>
            </a:extLst>
          </p:cNvPr>
          <p:cNvSpPr/>
          <p:nvPr/>
        </p:nvSpPr>
        <p:spPr>
          <a:xfrm>
            <a:off x="3059266" y="2949792"/>
            <a:ext cx="2150825" cy="611560"/>
          </a:xfrm>
          <a:prstGeom prst="wedgeRectCallout">
            <a:avLst>
              <a:gd name="adj1" fmla="val -63347"/>
              <a:gd name="adj2" fmla="val -16932"/>
            </a:avLst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dirty="0">
                <a:solidFill>
                  <a:schemeClr val="tx1"/>
                </a:solidFill>
              </a:rPr>
              <a:t>明度の平均値</a:t>
            </a:r>
            <a:r>
              <a:rPr kumimoji="1" lang="en-US" altLang="ja-JP" dirty="0">
                <a:solidFill>
                  <a:schemeClr val="tx1"/>
                </a:solidFill>
              </a:rPr>
              <a:t>: </a:t>
            </a:r>
            <a:r>
              <a:rPr kumimoji="1" lang="en-US" altLang="ja-JP" dirty="0">
                <a:solidFill>
                  <a:srgbClr val="FF0000"/>
                </a:solidFill>
              </a:rPr>
              <a:t>100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75" name="吹き出し: 四角形 74">
            <a:extLst>
              <a:ext uri="{FF2B5EF4-FFF2-40B4-BE49-F238E27FC236}">
                <a16:creationId xmlns:a16="http://schemas.microsoft.com/office/drawing/2014/main" id="{92194D46-BF24-115A-24BA-86B6A970A308}"/>
              </a:ext>
            </a:extLst>
          </p:cNvPr>
          <p:cNvSpPr/>
          <p:nvPr/>
        </p:nvSpPr>
        <p:spPr>
          <a:xfrm>
            <a:off x="8269572" y="4961971"/>
            <a:ext cx="2150825" cy="611560"/>
          </a:xfrm>
          <a:prstGeom prst="wedgeRectCallout">
            <a:avLst>
              <a:gd name="adj1" fmla="val -62018"/>
              <a:gd name="adj2" fmla="val -7587"/>
            </a:avLst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dirty="0">
                <a:solidFill>
                  <a:schemeClr val="tx1"/>
                </a:solidFill>
              </a:rPr>
              <a:t>明度の平均値</a:t>
            </a:r>
            <a:r>
              <a:rPr kumimoji="1" lang="en-US" altLang="ja-JP" dirty="0">
                <a:solidFill>
                  <a:schemeClr val="tx1"/>
                </a:solidFill>
              </a:rPr>
              <a:t>: </a:t>
            </a:r>
            <a:r>
              <a:rPr kumimoji="1" lang="en-US" altLang="ja-JP" dirty="0">
                <a:solidFill>
                  <a:srgbClr val="FF0000"/>
                </a:solidFill>
              </a:rPr>
              <a:t>100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79" name="矢印: 右 78">
            <a:extLst>
              <a:ext uri="{FF2B5EF4-FFF2-40B4-BE49-F238E27FC236}">
                <a16:creationId xmlns:a16="http://schemas.microsoft.com/office/drawing/2014/main" id="{10C5F0BF-8560-2DBD-9B76-1A255903A0B8}"/>
              </a:ext>
            </a:extLst>
          </p:cNvPr>
          <p:cNvSpPr/>
          <p:nvPr/>
        </p:nvSpPr>
        <p:spPr>
          <a:xfrm>
            <a:off x="2732803" y="4963250"/>
            <a:ext cx="4185443" cy="521187"/>
          </a:xfrm>
          <a:prstGeom prst="rightArrow">
            <a:avLst>
              <a:gd name="adj1" fmla="val 50000"/>
              <a:gd name="adj2" fmla="val 12493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2" name="テキスト ボックス 81">
            <a:extLst>
              <a:ext uri="{FF2B5EF4-FFF2-40B4-BE49-F238E27FC236}">
                <a16:creationId xmlns:a16="http://schemas.microsoft.com/office/drawing/2014/main" id="{F15A0737-329B-CD77-27D8-60EE19AC4C00}"/>
              </a:ext>
            </a:extLst>
          </p:cNvPr>
          <p:cNvSpPr txBox="1"/>
          <p:nvPr/>
        </p:nvSpPr>
        <p:spPr>
          <a:xfrm>
            <a:off x="2865599" y="2378075"/>
            <a:ext cx="6105524" cy="5155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ja-JP" altLang="en-US" sz="2000" u="sng" dirty="0"/>
              <a:t>② 明度の平均値を計算</a:t>
            </a:r>
          </a:p>
        </p:txBody>
      </p:sp>
      <p:sp>
        <p:nvSpPr>
          <p:cNvPr id="83" name="矢印: 右 82">
            <a:extLst>
              <a:ext uri="{FF2B5EF4-FFF2-40B4-BE49-F238E27FC236}">
                <a16:creationId xmlns:a16="http://schemas.microsoft.com/office/drawing/2014/main" id="{CD26814C-7B52-2DB7-5E15-43D4324252ED}"/>
              </a:ext>
            </a:extLst>
          </p:cNvPr>
          <p:cNvSpPr/>
          <p:nvPr/>
        </p:nvSpPr>
        <p:spPr>
          <a:xfrm rot="5400000">
            <a:off x="9940714" y="2460020"/>
            <a:ext cx="1088116" cy="543839"/>
          </a:xfrm>
          <a:prstGeom prst="rightArrow">
            <a:avLst>
              <a:gd name="adj1" fmla="val 50000"/>
              <a:gd name="adj2" fmla="val 36493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0" name="星: 7 pt 79">
            <a:extLst>
              <a:ext uri="{FF2B5EF4-FFF2-40B4-BE49-F238E27FC236}">
                <a16:creationId xmlns:a16="http://schemas.microsoft.com/office/drawing/2014/main" id="{ED274A59-1036-CA87-6B1E-29E3BB6C92D2}"/>
              </a:ext>
            </a:extLst>
          </p:cNvPr>
          <p:cNvSpPr/>
          <p:nvPr/>
        </p:nvSpPr>
        <p:spPr>
          <a:xfrm>
            <a:off x="7948905" y="2392291"/>
            <a:ext cx="3286165" cy="511485"/>
          </a:xfrm>
          <a:prstGeom prst="star7">
            <a:avLst/>
          </a:prstGeom>
          <a:solidFill>
            <a:schemeClr val="bg1"/>
          </a:solidFill>
          <a:ln w="381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kumimoji="1" lang="ja-JP" altLang="en-US" dirty="0">
                <a:solidFill>
                  <a:schemeClr val="tx1"/>
                </a:solidFill>
              </a:rPr>
              <a:t>形状は変えない</a:t>
            </a:r>
          </a:p>
        </p:txBody>
      </p:sp>
      <p:sp>
        <p:nvSpPr>
          <p:cNvPr id="86" name="スライド番号プレースホルダー 85">
            <a:extLst>
              <a:ext uri="{FF2B5EF4-FFF2-40B4-BE49-F238E27FC236}">
                <a16:creationId xmlns:a16="http://schemas.microsoft.com/office/drawing/2014/main" id="{7951F4A2-FD06-5FB5-A510-C2616595B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E876D-D29C-4C8D-937C-19E134DDB342}" type="slidenum">
              <a:rPr kumimoji="1" lang="ja-JP" altLang="en-US" smtClean="0"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772780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A3D4B10-0C4B-325D-A45B-58A57C505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手法の比較</a:t>
            </a:r>
            <a:endParaRPr kumimoji="1" lang="ja-JP" altLang="en-US" dirty="0"/>
          </a:p>
        </p:txBody>
      </p:sp>
      <p:pic>
        <p:nvPicPr>
          <p:cNvPr id="8" name="図 7" descr="床に置かれている部屋&#10;&#10;低い精度で自動的に生成された説明">
            <a:extLst>
              <a:ext uri="{FF2B5EF4-FFF2-40B4-BE49-F238E27FC236}">
                <a16:creationId xmlns:a16="http://schemas.microsoft.com/office/drawing/2014/main" id="{AAA2C9C9-2FB8-64F4-B8EE-B9ED2EB6F0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134" y="1486202"/>
            <a:ext cx="3050526" cy="2520000"/>
          </a:xfrm>
          <a:prstGeom prst="rect">
            <a:avLst/>
          </a:prstGeom>
        </p:spPr>
      </p:pic>
      <p:pic>
        <p:nvPicPr>
          <p:cNvPr id="9" name="図 8" descr="天井から吊るされた部屋&#10;&#10;中程度の精度で自動的に生成された説明">
            <a:extLst>
              <a:ext uri="{FF2B5EF4-FFF2-40B4-BE49-F238E27FC236}">
                <a16:creationId xmlns:a16="http://schemas.microsoft.com/office/drawing/2014/main" id="{79D2972C-E948-0932-2DA5-78CEF20BE5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134" y="4160200"/>
            <a:ext cx="3042328" cy="2520000"/>
          </a:xfrm>
          <a:prstGeom prst="rect">
            <a:avLst/>
          </a:prstGeom>
        </p:spPr>
      </p:pic>
      <p:sp>
        <p:nvSpPr>
          <p:cNvPr id="10" name="矢印: 右 9">
            <a:extLst>
              <a:ext uri="{FF2B5EF4-FFF2-40B4-BE49-F238E27FC236}">
                <a16:creationId xmlns:a16="http://schemas.microsoft.com/office/drawing/2014/main" id="{6048CABC-E671-E919-E1F5-12E518E6B91B}"/>
              </a:ext>
            </a:extLst>
          </p:cNvPr>
          <p:cNvSpPr/>
          <p:nvPr/>
        </p:nvSpPr>
        <p:spPr>
          <a:xfrm>
            <a:off x="3800270" y="3808833"/>
            <a:ext cx="770467" cy="70273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DABCC32F-0A46-717F-714C-9BF4A94809DC}"/>
              </a:ext>
            </a:extLst>
          </p:cNvPr>
          <p:cNvSpPr txBox="1"/>
          <p:nvPr/>
        </p:nvSpPr>
        <p:spPr>
          <a:xfrm>
            <a:off x="5451686" y="1039871"/>
            <a:ext cx="2241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 u="sng" dirty="0"/>
              <a:t>ヒストグラム平坦化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70B591A0-861A-C18F-9FAF-C11F1E10BFEB}"/>
              </a:ext>
            </a:extLst>
          </p:cNvPr>
          <p:cNvSpPr txBox="1"/>
          <p:nvPr/>
        </p:nvSpPr>
        <p:spPr>
          <a:xfrm>
            <a:off x="9409259" y="1039871"/>
            <a:ext cx="1820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 u="sng" dirty="0"/>
              <a:t>オリジナル手法</a:t>
            </a:r>
          </a:p>
        </p:txBody>
      </p:sp>
      <p:pic>
        <p:nvPicPr>
          <p:cNvPr id="14" name="図 13" descr="屋内, 天井, 建物, 部屋 が含まれている画像&#10;&#10;自動的に生成された説明">
            <a:extLst>
              <a:ext uri="{FF2B5EF4-FFF2-40B4-BE49-F238E27FC236}">
                <a16:creationId xmlns:a16="http://schemas.microsoft.com/office/drawing/2014/main" id="{6FA225E9-6B55-87C3-79C0-714A74AB92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4340" y="1486202"/>
            <a:ext cx="3050526" cy="2520000"/>
          </a:xfrm>
          <a:prstGeom prst="rect">
            <a:avLst/>
          </a:prstGeom>
        </p:spPr>
      </p:pic>
      <p:pic>
        <p:nvPicPr>
          <p:cNvPr id="21" name="図 20" descr="天井から吊るされている部屋&#10;&#10;中程度の精度で自動的に生成された説明">
            <a:extLst>
              <a:ext uri="{FF2B5EF4-FFF2-40B4-BE49-F238E27FC236}">
                <a16:creationId xmlns:a16="http://schemas.microsoft.com/office/drawing/2014/main" id="{12A34810-EC79-CC57-2A1A-622AD037F7E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4340" y="4160200"/>
            <a:ext cx="3050526" cy="2520000"/>
          </a:xfrm>
          <a:prstGeom prst="rect">
            <a:avLst/>
          </a:prstGeom>
        </p:spPr>
      </p:pic>
      <p:pic>
        <p:nvPicPr>
          <p:cNvPr id="25" name="図 24" descr="鏡のある部屋&#10;&#10;低い精度で自動的に生成された説明">
            <a:extLst>
              <a:ext uri="{FF2B5EF4-FFF2-40B4-BE49-F238E27FC236}">
                <a16:creationId xmlns:a16="http://schemas.microsoft.com/office/drawing/2014/main" id="{8F283A57-12B1-59AB-34E7-869BB2DFA8B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7135" y="1486202"/>
            <a:ext cx="3050526" cy="2520000"/>
          </a:xfrm>
          <a:prstGeom prst="rect">
            <a:avLst/>
          </a:prstGeom>
        </p:spPr>
      </p:pic>
      <p:pic>
        <p:nvPicPr>
          <p:cNvPr id="28" name="図 27" descr="部屋に備えている色々な家具&#10;&#10;低い精度で自動的に生成された説明">
            <a:extLst>
              <a:ext uri="{FF2B5EF4-FFF2-40B4-BE49-F238E27FC236}">
                <a16:creationId xmlns:a16="http://schemas.microsoft.com/office/drawing/2014/main" id="{C3578063-26FB-B652-297F-6B75957C0DC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7135" y="4160200"/>
            <a:ext cx="3050526" cy="2520000"/>
          </a:xfrm>
          <a:prstGeom prst="rect">
            <a:avLst/>
          </a:prstGeom>
        </p:spPr>
      </p:pic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7B143877-409B-8E4B-332A-6679A0685933}"/>
              </a:ext>
            </a:extLst>
          </p:cNvPr>
          <p:cNvSpPr/>
          <p:nvPr/>
        </p:nvSpPr>
        <p:spPr>
          <a:xfrm>
            <a:off x="863600" y="2946400"/>
            <a:ext cx="2065867" cy="931333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C697AF10-8176-0326-623D-8BAC39F115D1}"/>
              </a:ext>
            </a:extLst>
          </p:cNvPr>
          <p:cNvSpPr/>
          <p:nvPr/>
        </p:nvSpPr>
        <p:spPr>
          <a:xfrm>
            <a:off x="1007534" y="5740400"/>
            <a:ext cx="2065867" cy="855133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43" name="グループ化 42">
            <a:extLst>
              <a:ext uri="{FF2B5EF4-FFF2-40B4-BE49-F238E27FC236}">
                <a16:creationId xmlns:a16="http://schemas.microsoft.com/office/drawing/2014/main" id="{FBEF2014-FFD9-A2A2-2CEC-3EB84F43AC28}"/>
              </a:ext>
            </a:extLst>
          </p:cNvPr>
          <p:cNvGrpSpPr/>
          <p:nvPr/>
        </p:nvGrpSpPr>
        <p:grpSpPr>
          <a:xfrm>
            <a:off x="4857485" y="3715533"/>
            <a:ext cx="3486315" cy="2880000"/>
            <a:chOff x="4758549" y="2540200"/>
            <a:chExt cx="3486315" cy="2880000"/>
          </a:xfrm>
        </p:grpSpPr>
        <p:pic>
          <p:nvPicPr>
            <p:cNvPr id="44" name="図 43" descr="屋内, 部屋, 座る, テーブル が含まれている画像&#10;&#10;自動的に生成された説明">
              <a:extLst>
                <a:ext uri="{FF2B5EF4-FFF2-40B4-BE49-F238E27FC236}">
                  <a16:creationId xmlns:a16="http://schemas.microsoft.com/office/drawing/2014/main" id="{10706FD2-56E9-7A45-AFF7-052B1B3EE4C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58549" y="2540200"/>
              <a:ext cx="3486315" cy="2880000"/>
            </a:xfrm>
            <a:prstGeom prst="rect">
              <a:avLst/>
            </a:prstGeom>
          </p:spPr>
        </p:pic>
        <p:sp>
          <p:nvSpPr>
            <p:cNvPr id="45" name="正方形/長方形 44">
              <a:extLst>
                <a:ext uri="{FF2B5EF4-FFF2-40B4-BE49-F238E27FC236}">
                  <a16:creationId xmlns:a16="http://schemas.microsoft.com/office/drawing/2014/main" id="{5FE3118E-3150-ECE5-BD3F-022C7400A627}"/>
                </a:ext>
              </a:extLst>
            </p:cNvPr>
            <p:cNvSpPr/>
            <p:nvPr/>
          </p:nvSpPr>
          <p:spPr>
            <a:xfrm>
              <a:off x="5468772" y="4275666"/>
              <a:ext cx="2371361" cy="931333"/>
            </a:xfrm>
            <a:prstGeom prst="rect">
              <a:avLst/>
            </a:prstGeom>
            <a:noFill/>
            <a:ln w="3810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46" name="グループ化 45">
            <a:extLst>
              <a:ext uri="{FF2B5EF4-FFF2-40B4-BE49-F238E27FC236}">
                <a16:creationId xmlns:a16="http://schemas.microsoft.com/office/drawing/2014/main" id="{7DDDEE22-E921-B2A9-51D6-6CA92AA97445}"/>
              </a:ext>
            </a:extLst>
          </p:cNvPr>
          <p:cNvGrpSpPr/>
          <p:nvPr/>
        </p:nvGrpSpPr>
        <p:grpSpPr>
          <a:xfrm>
            <a:off x="8591385" y="3715533"/>
            <a:ext cx="3486315" cy="2880000"/>
            <a:chOff x="8540074" y="2540200"/>
            <a:chExt cx="3486315" cy="2880000"/>
          </a:xfrm>
        </p:grpSpPr>
        <p:pic>
          <p:nvPicPr>
            <p:cNvPr id="47" name="図 46" descr="空港のターミナル&#10;&#10;中程度の精度で自動的に生成された説明">
              <a:extLst>
                <a:ext uri="{FF2B5EF4-FFF2-40B4-BE49-F238E27FC236}">
                  <a16:creationId xmlns:a16="http://schemas.microsoft.com/office/drawing/2014/main" id="{4CAF7135-FA99-2AB3-46B7-400AB421E35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40074" y="2540200"/>
              <a:ext cx="3486315" cy="2880000"/>
            </a:xfrm>
            <a:prstGeom prst="rect">
              <a:avLst/>
            </a:prstGeom>
          </p:spPr>
        </p:pic>
        <p:sp>
          <p:nvSpPr>
            <p:cNvPr id="48" name="正方形/長方形 47">
              <a:extLst>
                <a:ext uri="{FF2B5EF4-FFF2-40B4-BE49-F238E27FC236}">
                  <a16:creationId xmlns:a16="http://schemas.microsoft.com/office/drawing/2014/main" id="{56F1166E-BB63-4E30-9EA3-22B642DB278C}"/>
                </a:ext>
              </a:extLst>
            </p:cNvPr>
            <p:cNvSpPr/>
            <p:nvPr/>
          </p:nvSpPr>
          <p:spPr>
            <a:xfrm>
              <a:off x="9274002" y="4275665"/>
              <a:ext cx="2371361" cy="931333"/>
            </a:xfrm>
            <a:prstGeom prst="rect">
              <a:avLst/>
            </a:prstGeom>
            <a:noFill/>
            <a:ln w="3810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49" name="スライド番号プレースホルダー 48">
            <a:extLst>
              <a:ext uri="{FF2B5EF4-FFF2-40B4-BE49-F238E27FC236}">
                <a16:creationId xmlns:a16="http://schemas.microsoft.com/office/drawing/2014/main" id="{E501E365-FD1C-8A0C-AB84-9C420BD434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E876D-D29C-4C8D-937C-19E134DDB342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2598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E91D973-C9D6-EE43-7B9A-F9A5E72B87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処理の流れ </a:t>
            </a:r>
            <a:r>
              <a:rPr lang="en-US" altLang="ja-JP" dirty="0"/>
              <a:t>2/3</a:t>
            </a:r>
            <a:endParaRPr lang="ja-JP" altLang="en-US" dirty="0"/>
          </a:p>
        </p:txBody>
      </p:sp>
      <p:pic>
        <p:nvPicPr>
          <p:cNvPr id="11" name="図 10" descr="屋内, テーブル, 部屋, 建物 が含まれている画像&#10;&#10;自動的に生成された説明">
            <a:extLst>
              <a:ext uri="{FF2B5EF4-FFF2-40B4-BE49-F238E27FC236}">
                <a16:creationId xmlns:a16="http://schemas.microsoft.com/office/drawing/2014/main" id="{DFEB7D42-DA87-601B-B1CF-0244371C3A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3959" y="4168337"/>
            <a:ext cx="3050526" cy="2520000"/>
          </a:xfrm>
          <a:prstGeom prst="rect">
            <a:avLst/>
          </a:prstGeom>
        </p:spPr>
      </p:pic>
      <p:pic>
        <p:nvPicPr>
          <p:cNvPr id="13" name="図 12" descr="白い壁の部屋&#10;&#10;中程度の精度で自動的に生成された説明">
            <a:extLst>
              <a:ext uri="{FF2B5EF4-FFF2-40B4-BE49-F238E27FC236}">
                <a16:creationId xmlns:a16="http://schemas.microsoft.com/office/drawing/2014/main" id="{9D042B52-9049-991A-B911-432A7F709D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3959" y="1452901"/>
            <a:ext cx="3050526" cy="2520000"/>
          </a:xfrm>
          <a:prstGeom prst="rect">
            <a:avLst/>
          </a:prstGeom>
        </p:spPr>
      </p:pic>
      <p:sp>
        <p:nvSpPr>
          <p:cNvPr id="6" name="矢印: 右 5">
            <a:extLst>
              <a:ext uri="{FF2B5EF4-FFF2-40B4-BE49-F238E27FC236}">
                <a16:creationId xmlns:a16="http://schemas.microsoft.com/office/drawing/2014/main" id="{BFA5DFCD-147E-E24F-5D99-A6A3B57599A2}"/>
              </a:ext>
            </a:extLst>
          </p:cNvPr>
          <p:cNvSpPr/>
          <p:nvPr/>
        </p:nvSpPr>
        <p:spPr>
          <a:xfrm>
            <a:off x="7937068" y="3597649"/>
            <a:ext cx="770467" cy="702734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矢印: 右 8">
            <a:extLst>
              <a:ext uri="{FF2B5EF4-FFF2-40B4-BE49-F238E27FC236}">
                <a16:creationId xmlns:a16="http://schemas.microsoft.com/office/drawing/2014/main" id="{53AC7FDC-7BAA-056F-06D1-70674BE6E684}"/>
              </a:ext>
            </a:extLst>
          </p:cNvPr>
          <p:cNvSpPr/>
          <p:nvPr/>
        </p:nvSpPr>
        <p:spPr>
          <a:xfrm>
            <a:off x="3484465" y="3597649"/>
            <a:ext cx="770467" cy="70273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2" name="図 11" descr="暗い室内にいる男性の白黒写真&#10;&#10;中程度の精度で自動的に生成された説明">
            <a:extLst>
              <a:ext uri="{FF2B5EF4-FFF2-40B4-BE49-F238E27FC236}">
                <a16:creationId xmlns:a16="http://schemas.microsoft.com/office/drawing/2014/main" id="{EC6FA102-55B7-5445-507E-78D661822727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3120" y="2557783"/>
            <a:ext cx="3050526" cy="2520000"/>
          </a:xfrm>
          <a:prstGeom prst="rect">
            <a:avLst/>
          </a:prstGeom>
        </p:spPr>
      </p:pic>
      <p:pic>
        <p:nvPicPr>
          <p:cNvPr id="14" name="図 13" descr="屋内, 天井, 建物, 部屋 が含まれている画像&#10;&#10;自動的に生成された説明">
            <a:extLst>
              <a:ext uri="{FF2B5EF4-FFF2-40B4-BE49-F238E27FC236}">
                <a16:creationId xmlns:a16="http://schemas.microsoft.com/office/drawing/2014/main" id="{4EE18217-4F0B-BFBB-193F-0BC5670CE37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80" y="4168337"/>
            <a:ext cx="3050526" cy="2520000"/>
          </a:xfrm>
          <a:prstGeom prst="rect">
            <a:avLst/>
          </a:prstGeom>
        </p:spPr>
      </p:pic>
      <p:pic>
        <p:nvPicPr>
          <p:cNvPr id="16" name="図 15" descr="天井から吊るされている部屋&#10;&#10;中程度の精度で自動的に生成された説明">
            <a:extLst>
              <a:ext uri="{FF2B5EF4-FFF2-40B4-BE49-F238E27FC236}">
                <a16:creationId xmlns:a16="http://schemas.microsoft.com/office/drawing/2014/main" id="{D6937B02-AC94-4737-06F8-15BDFB5B687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80" y="1452901"/>
            <a:ext cx="3050526" cy="2520000"/>
          </a:xfrm>
          <a:prstGeom prst="rect">
            <a:avLst/>
          </a:prstGeom>
        </p:spPr>
      </p:pic>
      <p:sp>
        <p:nvSpPr>
          <p:cNvPr id="8" name="スクロール: 横 7">
            <a:extLst>
              <a:ext uri="{FF2B5EF4-FFF2-40B4-BE49-F238E27FC236}">
                <a16:creationId xmlns:a16="http://schemas.microsoft.com/office/drawing/2014/main" id="{294576A9-FA24-E2A2-BCB1-3C0C717D0101}"/>
              </a:ext>
            </a:extLst>
          </p:cNvPr>
          <p:cNvSpPr/>
          <p:nvPr/>
        </p:nvSpPr>
        <p:spPr>
          <a:xfrm>
            <a:off x="7362399" y="2729917"/>
            <a:ext cx="1919806" cy="867732"/>
          </a:xfrm>
          <a:prstGeom prst="horizontalScroll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差分抽出</a:t>
            </a:r>
          </a:p>
        </p:txBody>
      </p:sp>
      <p:sp>
        <p:nvSpPr>
          <p:cNvPr id="10" name="スクロール: 横 9">
            <a:extLst>
              <a:ext uri="{FF2B5EF4-FFF2-40B4-BE49-F238E27FC236}">
                <a16:creationId xmlns:a16="http://schemas.microsoft.com/office/drawing/2014/main" id="{5DA364C4-831A-5D20-669E-B8E44D20163B}"/>
              </a:ext>
            </a:extLst>
          </p:cNvPr>
          <p:cNvSpPr/>
          <p:nvPr/>
        </p:nvSpPr>
        <p:spPr>
          <a:xfrm>
            <a:off x="2909795" y="2729917"/>
            <a:ext cx="1919806" cy="867732"/>
          </a:xfrm>
          <a:prstGeom prst="horizontalScroll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ノイズ付与</a:t>
            </a:r>
          </a:p>
        </p:txBody>
      </p:sp>
      <p:sp>
        <p:nvSpPr>
          <p:cNvPr id="5" name="スクロール: 横 4">
            <a:extLst>
              <a:ext uri="{FF2B5EF4-FFF2-40B4-BE49-F238E27FC236}">
                <a16:creationId xmlns:a16="http://schemas.microsoft.com/office/drawing/2014/main" id="{78E68D1F-4BA1-DD8A-52EC-C4FB3B126372}"/>
              </a:ext>
            </a:extLst>
          </p:cNvPr>
          <p:cNvSpPr/>
          <p:nvPr/>
        </p:nvSpPr>
        <p:spPr>
          <a:xfrm>
            <a:off x="2640919" y="1862185"/>
            <a:ext cx="2457558" cy="867732"/>
          </a:xfrm>
          <a:prstGeom prst="horizontalScroll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グレースケール変換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965BE053-4F06-E3F4-1B4E-404C3A68B298}"/>
              </a:ext>
            </a:extLst>
          </p:cNvPr>
          <p:cNvSpPr/>
          <p:nvPr/>
        </p:nvSpPr>
        <p:spPr>
          <a:xfrm>
            <a:off x="28575" y="1362075"/>
            <a:ext cx="7743825" cy="538135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728E3B3E-6EB9-A454-BA43-FCC95AFC1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E876D-D29C-4C8D-937C-19E134DDB342}" type="slidenum">
              <a:rPr kumimoji="1" lang="ja-JP" altLang="en-US" smtClean="0"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793356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A3D4B10-0C4B-325D-A45B-58A57C505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フィルタリングなし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91C0216-F98F-0D37-AA6C-2DD2560738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554479"/>
            <a:ext cx="8596668" cy="4486883"/>
          </a:xfrm>
        </p:spPr>
        <p:txBody>
          <a:bodyPr>
            <a:normAutofit/>
          </a:bodyPr>
          <a:lstStyle/>
          <a:p>
            <a:r>
              <a:rPr kumimoji="1" lang="ja-JP" altLang="en-US" dirty="0"/>
              <a:t>フィルタリングをしないと差分だらけ</a:t>
            </a:r>
            <a:endParaRPr kumimoji="1" lang="en-US" altLang="ja-JP" dirty="0"/>
          </a:p>
          <a:p>
            <a:r>
              <a:rPr kumimoji="1" lang="ja-JP" altLang="en-US" dirty="0"/>
              <a:t>ちょっとした位置ずれに敏感</a:t>
            </a:r>
            <a:endParaRPr lang="en-US" altLang="ja-JP" dirty="0"/>
          </a:p>
          <a:p>
            <a:pPr lvl="1"/>
            <a:r>
              <a:rPr lang="ja-JP" altLang="en-US" dirty="0"/>
              <a:t>ホモグラフィ変換をしても、位置ずれを完璧に修正することはできない</a:t>
            </a:r>
            <a:endParaRPr kumimoji="1" lang="en-US" altLang="ja-JP" dirty="0"/>
          </a:p>
        </p:txBody>
      </p:sp>
      <p:pic>
        <p:nvPicPr>
          <p:cNvPr id="7" name="図 6" descr="空港のターミナル&#10;&#10;低い精度で">
            <a:extLst>
              <a:ext uri="{FF2B5EF4-FFF2-40B4-BE49-F238E27FC236}">
                <a16:creationId xmlns:a16="http://schemas.microsoft.com/office/drawing/2014/main" id="{4144F041-025A-B6C3-8FF7-31B524FFF4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1392" y="3315206"/>
            <a:ext cx="3486316" cy="2880000"/>
          </a:xfrm>
          <a:prstGeom prst="rect">
            <a:avLst/>
          </a:prstGeom>
        </p:spPr>
      </p:pic>
      <p:pic>
        <p:nvPicPr>
          <p:cNvPr id="11" name="図 10" descr="屋内, 天井, 建物, 部屋 が含まれている画像&#10;&#10;自動的に生成された説明">
            <a:extLst>
              <a:ext uri="{FF2B5EF4-FFF2-40B4-BE49-F238E27FC236}">
                <a16:creationId xmlns:a16="http://schemas.microsoft.com/office/drawing/2014/main" id="{985BF296-F36B-DA85-CEE3-A195B88023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42" y="3447581"/>
            <a:ext cx="3486315" cy="2880000"/>
          </a:xfrm>
          <a:prstGeom prst="rect">
            <a:avLst/>
          </a:prstGeom>
        </p:spPr>
      </p:pic>
      <p:pic>
        <p:nvPicPr>
          <p:cNvPr id="13" name="図 12" descr="白い壁の部屋&#10;&#10;中程度の精度で自動的に生成された説明">
            <a:extLst>
              <a:ext uri="{FF2B5EF4-FFF2-40B4-BE49-F238E27FC236}">
                <a16:creationId xmlns:a16="http://schemas.microsoft.com/office/drawing/2014/main" id="{B2D67F52-2B9F-7DBA-DE6E-B03938584E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3841" y="3447581"/>
            <a:ext cx="3486315" cy="2880000"/>
          </a:xfrm>
          <a:prstGeom prst="rect">
            <a:avLst/>
          </a:prstGeom>
        </p:spPr>
      </p:pic>
      <p:sp>
        <p:nvSpPr>
          <p:cNvPr id="20" name="矢印: 右 19">
            <a:extLst>
              <a:ext uri="{FF2B5EF4-FFF2-40B4-BE49-F238E27FC236}">
                <a16:creationId xmlns:a16="http://schemas.microsoft.com/office/drawing/2014/main" id="{457CDAB1-D8AC-858E-76DA-7C4F9544FE91}"/>
              </a:ext>
            </a:extLst>
          </p:cNvPr>
          <p:cNvSpPr/>
          <p:nvPr/>
        </p:nvSpPr>
        <p:spPr>
          <a:xfrm>
            <a:off x="7540540" y="4624917"/>
            <a:ext cx="770467" cy="70273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楕円 20">
            <a:extLst>
              <a:ext uri="{FF2B5EF4-FFF2-40B4-BE49-F238E27FC236}">
                <a16:creationId xmlns:a16="http://schemas.microsoft.com/office/drawing/2014/main" id="{65492E33-9A36-21B2-FEC6-1AA8C785DF37}"/>
              </a:ext>
            </a:extLst>
          </p:cNvPr>
          <p:cNvSpPr/>
          <p:nvPr/>
        </p:nvSpPr>
        <p:spPr>
          <a:xfrm>
            <a:off x="9954208" y="3954305"/>
            <a:ext cx="2237792" cy="1046319"/>
          </a:xfrm>
          <a:prstGeom prst="ellipse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3" name="直線コネクタ 22">
            <a:extLst>
              <a:ext uri="{FF2B5EF4-FFF2-40B4-BE49-F238E27FC236}">
                <a16:creationId xmlns:a16="http://schemas.microsoft.com/office/drawing/2014/main" id="{B800630D-4F47-AE3F-DA94-C871DD3E9CE6}"/>
              </a:ext>
            </a:extLst>
          </p:cNvPr>
          <p:cNvCxnSpPr>
            <a:cxnSpLocks/>
          </p:cNvCxnSpPr>
          <p:nvPr/>
        </p:nvCxnSpPr>
        <p:spPr>
          <a:xfrm>
            <a:off x="8550917" y="5610225"/>
            <a:ext cx="3117208" cy="40279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矢印コネクタ 25">
            <a:extLst>
              <a:ext uri="{FF2B5EF4-FFF2-40B4-BE49-F238E27FC236}">
                <a16:creationId xmlns:a16="http://schemas.microsoft.com/office/drawing/2014/main" id="{F2D689F6-58D4-5940-B501-BEDE73C9C1FB}"/>
              </a:ext>
            </a:extLst>
          </p:cNvPr>
          <p:cNvCxnSpPr>
            <a:cxnSpLocks/>
          </p:cNvCxnSpPr>
          <p:nvPr/>
        </p:nvCxnSpPr>
        <p:spPr>
          <a:xfrm flipV="1">
            <a:off x="9353781" y="5811623"/>
            <a:ext cx="218844" cy="811000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スライド番号プレースホルダー 27">
            <a:extLst>
              <a:ext uri="{FF2B5EF4-FFF2-40B4-BE49-F238E27FC236}">
                <a16:creationId xmlns:a16="http://schemas.microsoft.com/office/drawing/2014/main" id="{0D418DC3-FB5D-AC10-8888-9A1694ABAE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E876D-D29C-4C8D-937C-19E134DDB342}" type="slidenum">
              <a:rPr kumimoji="1" lang="ja-JP" altLang="en-US" smtClean="0"/>
              <a:t>19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024569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9">
            <a:extLst>
              <a:ext uri="{FF2B5EF4-FFF2-40B4-BE49-F238E27FC236}">
                <a16:creationId xmlns:a16="http://schemas.microsoft.com/office/drawing/2014/main" id="{8DF4D7F6-81B5-452A-9CE6-76D81F91D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57EDA265-F3CA-D1B7-B29B-592325D4C7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8933" y="609600"/>
            <a:ext cx="9151237" cy="1320800"/>
          </a:xfrm>
        </p:spPr>
        <p:txBody>
          <a:bodyPr>
            <a:normAutofit/>
          </a:bodyPr>
          <a:lstStyle/>
          <a:p>
            <a:r>
              <a:rPr lang="ja-JP" altLang="en-US"/>
              <a:t>目次</a:t>
            </a:r>
          </a:p>
        </p:txBody>
      </p:sp>
      <p:sp>
        <p:nvSpPr>
          <p:cNvPr id="21" name="Isosceles Triangle 11">
            <a:extLst>
              <a:ext uri="{FF2B5EF4-FFF2-40B4-BE49-F238E27FC236}">
                <a16:creationId xmlns:a16="http://schemas.microsoft.com/office/drawing/2014/main" id="{4600514D-20FB-4559-97DC-D1DC39E6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ja-JP" altLang="en-US"/>
          </a:p>
        </p:txBody>
      </p:sp>
      <p:sp>
        <p:nvSpPr>
          <p:cNvPr id="22" name="Isosceles Triangle 13">
            <a:extLst>
              <a:ext uri="{FF2B5EF4-FFF2-40B4-BE49-F238E27FC236}">
                <a16:creationId xmlns:a16="http://schemas.microsoft.com/office/drawing/2014/main" id="{266F638A-E405-4AC0-B984-72E5813B0D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38534" y="3818467"/>
            <a:ext cx="4450292" cy="3039533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ja-JP" altLang="en-US"/>
          </a:p>
        </p:txBody>
      </p:sp>
      <p:cxnSp>
        <p:nvCxnSpPr>
          <p:cNvPr id="23" name="Straight Connector 15">
            <a:extLst>
              <a:ext uri="{FF2B5EF4-FFF2-40B4-BE49-F238E27FC236}">
                <a16:creationId xmlns:a16="http://schemas.microsoft.com/office/drawing/2014/main" id="{7D1CBE93-B17D-4509-843C-82287C3803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134600" y="0"/>
            <a:ext cx="1727200" cy="6858000"/>
          </a:xfrm>
          <a:prstGeom prst="line">
            <a:avLst/>
          </a:prstGeom>
          <a:ln w="15875" cap="sq">
            <a:solidFill>
              <a:schemeClr val="accent2"/>
            </a:solidFill>
            <a:bevel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E6277B4-6A43-48AB-89B2-3442221619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コンテンツ プレースホルダー 4">
            <a:extLst>
              <a:ext uri="{FF2B5EF4-FFF2-40B4-BE49-F238E27FC236}">
                <a16:creationId xmlns:a16="http://schemas.microsoft.com/office/drawing/2014/main" id="{05431923-E3F2-16AF-C64D-E9329A8E35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8933" y="2160590"/>
            <a:ext cx="9025467" cy="3429260"/>
          </a:xfrm>
        </p:spPr>
        <p:txBody>
          <a:bodyPr>
            <a:normAutofit/>
          </a:bodyPr>
          <a:lstStyle/>
          <a:p>
            <a:r>
              <a:rPr lang="ja-JP" altLang="en-US"/>
              <a:t>課題内容</a:t>
            </a:r>
            <a:endParaRPr lang="en-US" altLang="ja-JP" dirty="0"/>
          </a:p>
          <a:p>
            <a:r>
              <a:rPr lang="ja-JP" altLang="en-US"/>
              <a:t>実装</a:t>
            </a:r>
            <a:r>
              <a:rPr lang="ja-JP" altLang="en-US" dirty="0"/>
              <a:t>の流れ</a:t>
            </a:r>
            <a:endParaRPr lang="en-US" altLang="ja-JP" dirty="0"/>
          </a:p>
          <a:p>
            <a:r>
              <a:rPr lang="ja-JP" altLang="en-US" dirty="0"/>
              <a:t>画像解析、画像処理で使用した手法</a:t>
            </a:r>
            <a:endParaRPr lang="en-US" altLang="ja-JP" dirty="0"/>
          </a:p>
          <a:p>
            <a:r>
              <a:rPr lang="ja-JP" altLang="en-US" dirty="0"/>
              <a:t>その手法を選択した理由</a:t>
            </a:r>
            <a:endParaRPr lang="en-US" altLang="ja-JP" dirty="0"/>
          </a:p>
          <a:p>
            <a:r>
              <a:rPr lang="ja-JP" altLang="en-US" dirty="0"/>
              <a:t>ライブラリ等、開発で使用したもの</a:t>
            </a:r>
            <a:endParaRPr lang="en-US" altLang="ja-JP" dirty="0"/>
          </a:p>
          <a:p>
            <a:r>
              <a:rPr lang="ja-JP" altLang="en-US" dirty="0"/>
              <a:t>成果報告</a:t>
            </a:r>
            <a:endParaRPr lang="en-US" altLang="ja-JP" dirty="0"/>
          </a:p>
          <a:p>
            <a:r>
              <a:rPr lang="ja-JP" altLang="en-US" dirty="0"/>
              <a:t>所感</a:t>
            </a:r>
          </a:p>
        </p:txBody>
      </p:sp>
      <p:sp>
        <p:nvSpPr>
          <p:cNvPr id="20" name="Rectangle 27">
            <a:extLst>
              <a:ext uri="{FF2B5EF4-FFF2-40B4-BE49-F238E27FC236}">
                <a16:creationId xmlns:a16="http://schemas.microsoft.com/office/drawing/2014/main" id="{27B538D5-95DB-47ED-9CB4-34AE5BF78E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25641" y="0"/>
            <a:ext cx="1766359" cy="6858000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26652A26-60D2-BF27-745B-4EF225FC4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E876D-D29C-4C8D-937C-19E134DDB342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508758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A3D4B10-0C4B-325D-A45B-58A57C505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フィルタリング</a:t>
            </a:r>
            <a:r>
              <a:rPr lang="en-US" altLang="ja-JP" dirty="0"/>
              <a:t>: </a:t>
            </a:r>
            <a:r>
              <a:rPr kumimoji="1" lang="ja-JP" altLang="en-US" dirty="0"/>
              <a:t>ノイズ付与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91C0216-F98F-0D37-AA6C-2DD2560738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554479"/>
            <a:ext cx="8495241" cy="4486883"/>
          </a:xfrm>
        </p:spPr>
        <p:txBody>
          <a:bodyPr>
            <a:normAutofit/>
          </a:bodyPr>
          <a:lstStyle/>
          <a:p>
            <a:r>
              <a:rPr lang="ja-JP" altLang="en-US" dirty="0"/>
              <a:t>ノイズを付与して画像を荒くすることで、位置ずれなどの細かい差分を検出しないようにする</a:t>
            </a:r>
            <a:endParaRPr lang="en-US" altLang="ja-JP" dirty="0"/>
          </a:p>
          <a:p>
            <a:r>
              <a:rPr kumimoji="1" lang="ja-JP" altLang="en-US" dirty="0"/>
              <a:t>ガウシアンフィルタを使用</a:t>
            </a:r>
            <a:endParaRPr kumimoji="1" lang="en-US" altLang="ja-JP" dirty="0"/>
          </a:p>
          <a:p>
            <a:r>
              <a:rPr lang="ja-JP" altLang="en-US" dirty="0"/>
              <a:t>汎用的なパラメータを検証</a:t>
            </a:r>
            <a:endParaRPr kumimoji="1" lang="en-US" altLang="ja-JP" dirty="0"/>
          </a:p>
        </p:txBody>
      </p:sp>
      <p:pic>
        <p:nvPicPr>
          <p:cNvPr id="7" name="図 6" descr="白い壁の部屋&#10;&#10;中程度の精度で自動的に生成された説明">
            <a:extLst>
              <a:ext uri="{FF2B5EF4-FFF2-40B4-BE49-F238E27FC236}">
                <a16:creationId xmlns:a16="http://schemas.microsoft.com/office/drawing/2014/main" id="{7FA1B9AC-BF6E-643F-9621-7AA49F67A6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060" y="3136034"/>
            <a:ext cx="4357894" cy="3600000"/>
          </a:xfrm>
          <a:prstGeom prst="rect">
            <a:avLst/>
          </a:prstGeom>
        </p:spPr>
      </p:pic>
      <p:pic>
        <p:nvPicPr>
          <p:cNvPr id="11" name="図 10" descr="白い壁の部屋&#10;&#10;中程度の精度で自動的に生成された説明">
            <a:extLst>
              <a:ext uri="{FF2B5EF4-FFF2-40B4-BE49-F238E27FC236}">
                <a16:creationId xmlns:a16="http://schemas.microsoft.com/office/drawing/2014/main" id="{0AAA83E5-5A80-A88F-6581-54650E66C2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3628" y="3136034"/>
            <a:ext cx="4357894" cy="3600000"/>
          </a:xfrm>
          <a:prstGeom prst="rect">
            <a:avLst/>
          </a:prstGeom>
        </p:spPr>
      </p:pic>
      <p:sp>
        <p:nvSpPr>
          <p:cNvPr id="12" name="矢印: 右 11">
            <a:extLst>
              <a:ext uri="{FF2B5EF4-FFF2-40B4-BE49-F238E27FC236}">
                <a16:creationId xmlns:a16="http://schemas.microsoft.com/office/drawing/2014/main" id="{1EB28E22-CEC3-6519-3428-FF9A751182A1}"/>
              </a:ext>
            </a:extLst>
          </p:cNvPr>
          <p:cNvSpPr/>
          <p:nvPr/>
        </p:nvSpPr>
        <p:spPr>
          <a:xfrm>
            <a:off x="5574057" y="4584667"/>
            <a:ext cx="770467" cy="70273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スライド番号プレースホルダー 12">
            <a:extLst>
              <a:ext uri="{FF2B5EF4-FFF2-40B4-BE49-F238E27FC236}">
                <a16:creationId xmlns:a16="http://schemas.microsoft.com/office/drawing/2014/main" id="{EA740416-A23B-62B0-366F-C1B4800EC7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E876D-D29C-4C8D-937C-19E134DDB342}" type="slidenum">
              <a:rPr kumimoji="1" lang="ja-JP" altLang="en-US" smtClean="0"/>
              <a:t>20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224640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E91D973-C9D6-EE43-7B9A-F9A5E72B87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処理の流れ </a:t>
            </a:r>
            <a:r>
              <a:rPr lang="en-US" altLang="ja-JP" dirty="0"/>
              <a:t>2/3</a:t>
            </a:r>
            <a:endParaRPr lang="ja-JP" altLang="en-US" dirty="0"/>
          </a:p>
        </p:txBody>
      </p:sp>
      <p:pic>
        <p:nvPicPr>
          <p:cNvPr id="11" name="図 10" descr="屋内, テーブル, 部屋, 建物 が含まれている画像&#10;&#10;自動的に生成された説明">
            <a:extLst>
              <a:ext uri="{FF2B5EF4-FFF2-40B4-BE49-F238E27FC236}">
                <a16:creationId xmlns:a16="http://schemas.microsoft.com/office/drawing/2014/main" id="{DFEB7D42-DA87-601B-B1CF-0244371C3A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3959" y="4168337"/>
            <a:ext cx="3050526" cy="2520000"/>
          </a:xfrm>
          <a:prstGeom prst="rect">
            <a:avLst/>
          </a:prstGeom>
        </p:spPr>
      </p:pic>
      <p:pic>
        <p:nvPicPr>
          <p:cNvPr id="13" name="図 12" descr="白い壁の部屋&#10;&#10;中程度の精度で自動的に生成された説明">
            <a:extLst>
              <a:ext uri="{FF2B5EF4-FFF2-40B4-BE49-F238E27FC236}">
                <a16:creationId xmlns:a16="http://schemas.microsoft.com/office/drawing/2014/main" id="{9D042B52-9049-991A-B911-432A7F709D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3959" y="1452901"/>
            <a:ext cx="3050526" cy="2520000"/>
          </a:xfrm>
          <a:prstGeom prst="rect">
            <a:avLst/>
          </a:prstGeom>
        </p:spPr>
      </p:pic>
      <p:sp>
        <p:nvSpPr>
          <p:cNvPr id="6" name="矢印: 右 5">
            <a:extLst>
              <a:ext uri="{FF2B5EF4-FFF2-40B4-BE49-F238E27FC236}">
                <a16:creationId xmlns:a16="http://schemas.microsoft.com/office/drawing/2014/main" id="{BFA5DFCD-147E-E24F-5D99-A6A3B57599A2}"/>
              </a:ext>
            </a:extLst>
          </p:cNvPr>
          <p:cNvSpPr/>
          <p:nvPr/>
        </p:nvSpPr>
        <p:spPr>
          <a:xfrm>
            <a:off x="7937068" y="3597649"/>
            <a:ext cx="770467" cy="70273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矢印: 右 8">
            <a:extLst>
              <a:ext uri="{FF2B5EF4-FFF2-40B4-BE49-F238E27FC236}">
                <a16:creationId xmlns:a16="http://schemas.microsoft.com/office/drawing/2014/main" id="{53AC7FDC-7BAA-056F-06D1-70674BE6E684}"/>
              </a:ext>
            </a:extLst>
          </p:cNvPr>
          <p:cNvSpPr/>
          <p:nvPr/>
        </p:nvSpPr>
        <p:spPr>
          <a:xfrm>
            <a:off x="3484465" y="3597649"/>
            <a:ext cx="770467" cy="702734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2" name="図 11" descr="暗い室内にいる男性の白黒写真&#10;&#10;中程度の精度で自動的に生成された説明">
            <a:extLst>
              <a:ext uri="{FF2B5EF4-FFF2-40B4-BE49-F238E27FC236}">
                <a16:creationId xmlns:a16="http://schemas.microsoft.com/office/drawing/2014/main" id="{EC6FA102-55B7-5445-507E-78D6618227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3120" y="2557783"/>
            <a:ext cx="3050526" cy="2520000"/>
          </a:xfrm>
          <a:prstGeom prst="rect">
            <a:avLst/>
          </a:prstGeom>
        </p:spPr>
      </p:pic>
      <p:pic>
        <p:nvPicPr>
          <p:cNvPr id="14" name="図 13" descr="屋内, 天井, 建物, 部屋 が含まれている画像&#10;&#10;自動的に生成された説明">
            <a:extLst>
              <a:ext uri="{FF2B5EF4-FFF2-40B4-BE49-F238E27FC236}">
                <a16:creationId xmlns:a16="http://schemas.microsoft.com/office/drawing/2014/main" id="{4EE18217-4F0B-BFBB-193F-0BC5670CE37C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80" y="4168337"/>
            <a:ext cx="3050526" cy="2520000"/>
          </a:xfrm>
          <a:prstGeom prst="rect">
            <a:avLst/>
          </a:prstGeom>
        </p:spPr>
      </p:pic>
      <p:pic>
        <p:nvPicPr>
          <p:cNvPr id="16" name="図 15" descr="天井から吊るされている部屋&#10;&#10;中程度の精度で自動的に生成された説明">
            <a:extLst>
              <a:ext uri="{FF2B5EF4-FFF2-40B4-BE49-F238E27FC236}">
                <a16:creationId xmlns:a16="http://schemas.microsoft.com/office/drawing/2014/main" id="{D6937B02-AC94-4737-06F8-15BDFB5B6877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80" y="1452901"/>
            <a:ext cx="3050526" cy="2520000"/>
          </a:xfrm>
          <a:prstGeom prst="rect">
            <a:avLst/>
          </a:prstGeom>
        </p:spPr>
      </p:pic>
      <p:sp>
        <p:nvSpPr>
          <p:cNvPr id="8" name="スクロール: 横 7">
            <a:extLst>
              <a:ext uri="{FF2B5EF4-FFF2-40B4-BE49-F238E27FC236}">
                <a16:creationId xmlns:a16="http://schemas.microsoft.com/office/drawing/2014/main" id="{294576A9-FA24-E2A2-BCB1-3C0C717D0101}"/>
              </a:ext>
            </a:extLst>
          </p:cNvPr>
          <p:cNvSpPr/>
          <p:nvPr/>
        </p:nvSpPr>
        <p:spPr>
          <a:xfrm>
            <a:off x="7362399" y="2729917"/>
            <a:ext cx="1919806" cy="867732"/>
          </a:xfrm>
          <a:prstGeom prst="horizontalScroll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差分抽出</a:t>
            </a:r>
          </a:p>
        </p:txBody>
      </p:sp>
      <p:sp>
        <p:nvSpPr>
          <p:cNvPr id="10" name="スクロール: 横 9">
            <a:extLst>
              <a:ext uri="{FF2B5EF4-FFF2-40B4-BE49-F238E27FC236}">
                <a16:creationId xmlns:a16="http://schemas.microsoft.com/office/drawing/2014/main" id="{5DA364C4-831A-5D20-669E-B8E44D20163B}"/>
              </a:ext>
            </a:extLst>
          </p:cNvPr>
          <p:cNvSpPr/>
          <p:nvPr/>
        </p:nvSpPr>
        <p:spPr>
          <a:xfrm>
            <a:off x="2909795" y="2729917"/>
            <a:ext cx="1919806" cy="867732"/>
          </a:xfrm>
          <a:prstGeom prst="horizontalScroll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ノイズ付与</a:t>
            </a:r>
          </a:p>
        </p:txBody>
      </p:sp>
      <p:sp>
        <p:nvSpPr>
          <p:cNvPr id="5" name="スクロール: 横 4">
            <a:extLst>
              <a:ext uri="{FF2B5EF4-FFF2-40B4-BE49-F238E27FC236}">
                <a16:creationId xmlns:a16="http://schemas.microsoft.com/office/drawing/2014/main" id="{78E68D1F-4BA1-DD8A-52EC-C4FB3B126372}"/>
              </a:ext>
            </a:extLst>
          </p:cNvPr>
          <p:cNvSpPr/>
          <p:nvPr/>
        </p:nvSpPr>
        <p:spPr>
          <a:xfrm>
            <a:off x="2640919" y="1862185"/>
            <a:ext cx="2457558" cy="867732"/>
          </a:xfrm>
          <a:prstGeom prst="horizontalScroll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グレースケール変換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43FD13BD-6859-DEC6-2232-FC752982DEA1}"/>
              </a:ext>
            </a:extLst>
          </p:cNvPr>
          <p:cNvSpPr/>
          <p:nvPr/>
        </p:nvSpPr>
        <p:spPr>
          <a:xfrm>
            <a:off x="4400550" y="1362075"/>
            <a:ext cx="7743825" cy="538135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C048602-923A-26ED-1B1A-47D6303CB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E876D-D29C-4C8D-937C-19E134DDB342}" type="slidenum">
              <a:rPr kumimoji="1" lang="ja-JP" altLang="en-US" smtClean="0"/>
              <a:t>21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008430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E91D973-C9D6-EE43-7B9A-F9A5E72B87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処理の流れ </a:t>
            </a:r>
            <a:r>
              <a:rPr lang="en-US" altLang="ja-JP" dirty="0"/>
              <a:t>3/3</a:t>
            </a:r>
            <a:endParaRPr lang="ja-JP" altLang="en-US" dirty="0"/>
          </a:p>
        </p:txBody>
      </p:sp>
      <p:pic>
        <p:nvPicPr>
          <p:cNvPr id="15" name="図 14" descr="空港のターミナル&#10;&#10;低い精度で自動的に生成された説明">
            <a:extLst>
              <a:ext uri="{FF2B5EF4-FFF2-40B4-BE49-F238E27FC236}">
                <a16:creationId xmlns:a16="http://schemas.microsoft.com/office/drawing/2014/main" id="{5C91B06F-EFA1-0B04-55FC-60D5F4F07D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6894" y="4016270"/>
            <a:ext cx="3050526" cy="2520000"/>
          </a:xfrm>
          <a:prstGeom prst="rect">
            <a:avLst/>
          </a:prstGeom>
        </p:spPr>
      </p:pic>
      <p:pic>
        <p:nvPicPr>
          <p:cNvPr id="17" name="図 16" descr="空港のターミナル&#10;&#10;中程度の精度で自動的に生成された説明">
            <a:extLst>
              <a:ext uri="{FF2B5EF4-FFF2-40B4-BE49-F238E27FC236}">
                <a16:creationId xmlns:a16="http://schemas.microsoft.com/office/drawing/2014/main" id="{F41FAF1A-636A-9FFD-BCCD-E16C71420A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6894" y="1396512"/>
            <a:ext cx="3050526" cy="2520000"/>
          </a:xfrm>
          <a:prstGeom prst="rect">
            <a:avLst/>
          </a:prstGeom>
        </p:spPr>
      </p:pic>
      <p:pic>
        <p:nvPicPr>
          <p:cNvPr id="3" name="図 2" descr="花火の写真を撮っている人々の白黒写真&#10;&#10;低い精度で自動的に生成された説明">
            <a:extLst>
              <a:ext uri="{FF2B5EF4-FFF2-40B4-BE49-F238E27FC236}">
                <a16:creationId xmlns:a16="http://schemas.microsoft.com/office/drawing/2014/main" id="{70CD8AD5-2CAD-E2A3-62EE-D70CCEF94A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0737" y="2631193"/>
            <a:ext cx="3050526" cy="2520000"/>
          </a:xfrm>
          <a:prstGeom prst="rect">
            <a:avLst/>
          </a:prstGeom>
        </p:spPr>
      </p:pic>
      <p:pic>
        <p:nvPicPr>
          <p:cNvPr id="4" name="図 3" descr="暗い室内にいる男性の白黒写真&#10;&#10;中程度の精度で自動的に生成された説明">
            <a:extLst>
              <a:ext uri="{FF2B5EF4-FFF2-40B4-BE49-F238E27FC236}">
                <a16:creationId xmlns:a16="http://schemas.microsoft.com/office/drawing/2014/main" id="{9327839D-A998-26B0-EB78-6A5B7F32CDB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80" y="2631193"/>
            <a:ext cx="3050526" cy="2520000"/>
          </a:xfrm>
          <a:prstGeom prst="rect">
            <a:avLst/>
          </a:prstGeom>
        </p:spPr>
      </p:pic>
      <p:sp>
        <p:nvSpPr>
          <p:cNvPr id="7" name="矢印: 右 6">
            <a:extLst>
              <a:ext uri="{FF2B5EF4-FFF2-40B4-BE49-F238E27FC236}">
                <a16:creationId xmlns:a16="http://schemas.microsoft.com/office/drawing/2014/main" id="{75E5CF71-C93D-0E4E-B39F-6BA606E3ADCD}"/>
              </a:ext>
            </a:extLst>
          </p:cNvPr>
          <p:cNvSpPr/>
          <p:nvPr/>
        </p:nvSpPr>
        <p:spPr>
          <a:xfrm>
            <a:off x="7937068" y="3597649"/>
            <a:ext cx="770467" cy="70273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矢印: 右 7">
            <a:extLst>
              <a:ext uri="{FF2B5EF4-FFF2-40B4-BE49-F238E27FC236}">
                <a16:creationId xmlns:a16="http://schemas.microsoft.com/office/drawing/2014/main" id="{C865903B-2FAC-31DF-1673-8F6BCD898F08}"/>
              </a:ext>
            </a:extLst>
          </p:cNvPr>
          <p:cNvSpPr/>
          <p:nvPr/>
        </p:nvSpPr>
        <p:spPr>
          <a:xfrm>
            <a:off x="3484465" y="3597649"/>
            <a:ext cx="770467" cy="70273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スクロール: 横 8">
            <a:extLst>
              <a:ext uri="{FF2B5EF4-FFF2-40B4-BE49-F238E27FC236}">
                <a16:creationId xmlns:a16="http://schemas.microsoft.com/office/drawing/2014/main" id="{51BE2DEB-5D8D-7D91-F7D4-8A8305E9EDBF}"/>
              </a:ext>
            </a:extLst>
          </p:cNvPr>
          <p:cNvSpPr/>
          <p:nvPr/>
        </p:nvSpPr>
        <p:spPr>
          <a:xfrm>
            <a:off x="7362399" y="2729917"/>
            <a:ext cx="1919806" cy="867732"/>
          </a:xfrm>
          <a:prstGeom prst="horizontalScroll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dirty="0"/>
              <a:t>差分出力</a:t>
            </a:r>
          </a:p>
        </p:txBody>
      </p:sp>
      <p:sp>
        <p:nvSpPr>
          <p:cNvPr id="10" name="スクロール: 横 9">
            <a:extLst>
              <a:ext uri="{FF2B5EF4-FFF2-40B4-BE49-F238E27FC236}">
                <a16:creationId xmlns:a16="http://schemas.microsoft.com/office/drawing/2014/main" id="{B44C6B2D-3D65-6F85-7B87-424785DB6260}"/>
              </a:ext>
            </a:extLst>
          </p:cNvPr>
          <p:cNvSpPr/>
          <p:nvPr/>
        </p:nvSpPr>
        <p:spPr>
          <a:xfrm>
            <a:off x="2909795" y="2729917"/>
            <a:ext cx="1919806" cy="867732"/>
          </a:xfrm>
          <a:prstGeom prst="horizontalScroll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二値化</a:t>
            </a:r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9FF7EB38-48AC-800A-0345-4C4EE6D74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E876D-D29C-4C8D-937C-19E134DDB342}" type="slidenum">
              <a:rPr kumimoji="1" lang="ja-JP" altLang="en-US" smtClean="0"/>
              <a:t>22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94927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57EDA265-F3CA-D1B7-B29B-592325D4C7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8933" y="609600"/>
            <a:ext cx="9151237" cy="1320800"/>
          </a:xfrm>
        </p:spPr>
        <p:txBody>
          <a:bodyPr>
            <a:normAutofit/>
          </a:bodyPr>
          <a:lstStyle/>
          <a:p>
            <a:r>
              <a:rPr lang="ja-JP" altLang="en-US"/>
              <a:t>ライブラリ等、開発で使用したもの</a:t>
            </a:r>
            <a:endParaRPr lang="en-US" altLang="ja-JP"/>
          </a:p>
        </p:txBody>
      </p:sp>
      <p:graphicFrame>
        <p:nvGraphicFramePr>
          <p:cNvPr id="2" name="表 1">
            <a:extLst>
              <a:ext uri="{FF2B5EF4-FFF2-40B4-BE49-F238E27FC236}">
                <a16:creationId xmlns:a16="http://schemas.microsoft.com/office/drawing/2014/main" id="{1255C90B-1A02-DD2E-2176-55338064CB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9610450"/>
              </p:ext>
            </p:extLst>
          </p:nvPr>
        </p:nvGraphicFramePr>
        <p:xfrm>
          <a:off x="1404851" y="1930400"/>
          <a:ext cx="6706553" cy="198120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2022793">
                  <a:extLst>
                    <a:ext uri="{9D8B030D-6E8A-4147-A177-3AD203B41FA5}">
                      <a16:colId xmlns:a16="http://schemas.microsoft.com/office/drawing/2014/main" val="2954898684"/>
                    </a:ext>
                  </a:extLst>
                </a:gridCol>
                <a:gridCol w="1529080">
                  <a:extLst>
                    <a:ext uri="{9D8B030D-6E8A-4147-A177-3AD203B41FA5}">
                      <a16:colId xmlns:a16="http://schemas.microsoft.com/office/drawing/2014/main" val="3097538905"/>
                    </a:ext>
                  </a:extLst>
                </a:gridCol>
                <a:gridCol w="1529080">
                  <a:extLst>
                    <a:ext uri="{9D8B030D-6E8A-4147-A177-3AD203B41FA5}">
                      <a16:colId xmlns:a16="http://schemas.microsoft.com/office/drawing/2014/main" val="3537751558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7077822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kumimoji="1" lang="ja-JP" altLang="en-US" sz="2000" dirty="0"/>
                        <a:t>ライブラリ名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2000" dirty="0"/>
                        <a:t>バージョン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2000" dirty="0"/>
                        <a:t>ライセンス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2000" dirty="0"/>
                        <a:t>概要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17656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2000" dirty="0"/>
                        <a:t>OpenCV-Python</a:t>
                      </a:r>
                      <a:endParaRPr kumimoji="1" lang="ja-JP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2000" dirty="0"/>
                        <a:t>4.10.0.84</a:t>
                      </a:r>
                      <a:endParaRPr kumimoji="1" lang="ja-JP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2000" dirty="0"/>
                        <a:t>Apache 2</a:t>
                      </a:r>
                      <a:endParaRPr kumimoji="1" lang="ja-JP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2000" dirty="0"/>
                        <a:t>画像処理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33641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2000" dirty="0"/>
                        <a:t>NumPy</a:t>
                      </a:r>
                      <a:endParaRPr kumimoji="1" lang="ja-JP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2000" dirty="0"/>
                        <a:t>1.26.4</a:t>
                      </a:r>
                      <a:endParaRPr kumimoji="1" lang="ja-JP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2000" dirty="0"/>
                        <a:t>修正</a:t>
                      </a:r>
                      <a:r>
                        <a:rPr kumimoji="1" lang="en-US" altLang="ja-JP" sz="2000" dirty="0"/>
                        <a:t>BSD</a:t>
                      </a:r>
                      <a:endParaRPr kumimoji="1" lang="ja-JP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2000" dirty="0"/>
                        <a:t>数値計算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85695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0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Matplotlib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2000" dirty="0"/>
                        <a:t>3.9.0</a:t>
                      </a:r>
                      <a:endParaRPr kumimoji="1" lang="ja-JP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2000" dirty="0"/>
                        <a:t>BSD</a:t>
                      </a:r>
                      <a:endParaRPr kumimoji="1" lang="ja-JP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2000" dirty="0"/>
                        <a:t>画像表示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32638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2000" dirty="0"/>
                        <a:t>yolo</a:t>
                      </a:r>
                      <a:endParaRPr kumimoji="1" lang="ja-JP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2000" dirty="0"/>
                        <a:t>8</a:t>
                      </a:r>
                      <a:endParaRPr kumimoji="1" lang="ja-JP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2000" dirty="0"/>
                        <a:t>AGPL-3.0</a:t>
                      </a:r>
                      <a:endParaRPr kumimoji="1" lang="ja-JP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2000" dirty="0"/>
                        <a:t>物体検出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2583677"/>
                  </a:ext>
                </a:extLst>
              </a:tr>
            </a:tbl>
          </a:graphicData>
        </a:graphic>
      </p:graphicFrame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B0A5D27C-E509-3F63-7D6F-600D54326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E876D-D29C-4C8D-937C-19E134DDB342}" type="slidenum">
              <a:rPr kumimoji="1" lang="ja-JP" altLang="en-US" smtClean="0"/>
              <a:t>23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329437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BA3E140-F2CE-5093-EAE8-C3DDB2A46B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1934" y="2676576"/>
            <a:ext cx="8348132" cy="1504848"/>
          </a:xfrm>
        </p:spPr>
        <p:txBody>
          <a:bodyPr anchor="ctr" anchorCtr="1">
            <a:normAutofit/>
          </a:bodyPr>
          <a:lstStyle/>
          <a:p>
            <a:pPr algn="ctr"/>
            <a:r>
              <a:rPr lang="ja-JP" altLang="en-US" sz="6000" dirty="0"/>
              <a:t>成果報告</a:t>
            </a:r>
            <a:endParaRPr kumimoji="1" lang="ja-JP" altLang="en-US" sz="6000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0B72D824-0097-F35B-D4E2-5B94976DF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E876D-D29C-4C8D-937C-19E134DDB342}" type="slidenum">
              <a:rPr kumimoji="1" lang="ja-JP" altLang="en-US" smtClean="0"/>
              <a:t>24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670508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2A3A296-36A6-7476-84B2-B7BE7ED2B3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>
            <a:normAutofit/>
          </a:bodyPr>
          <a:lstStyle/>
          <a:p>
            <a:r>
              <a:rPr lang="ja-JP" altLang="en-US" dirty="0"/>
              <a:t>成果報告</a:t>
            </a:r>
            <a:r>
              <a:rPr lang="en-US" altLang="ja-JP" dirty="0"/>
              <a:t>: </a:t>
            </a:r>
            <a:r>
              <a:rPr kumimoji="1" lang="ja-JP" altLang="en-US" dirty="0"/>
              <a:t>基礎問題</a:t>
            </a:r>
          </a:p>
        </p:txBody>
      </p:sp>
      <p:pic>
        <p:nvPicPr>
          <p:cNvPr id="7" name="図 6" descr="ボックス, 部屋 が含まれている画像&#10;&#10;自動的に生成された説明">
            <a:extLst>
              <a:ext uri="{FF2B5EF4-FFF2-40B4-BE49-F238E27FC236}">
                <a16:creationId xmlns:a16="http://schemas.microsoft.com/office/drawing/2014/main" id="{3326228F-CC04-0236-B3FB-1C112D8C41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583" y="4009338"/>
            <a:ext cx="2520000" cy="2520000"/>
          </a:xfrm>
          <a:prstGeom prst="rect">
            <a:avLst/>
          </a:prstGeom>
        </p:spPr>
      </p:pic>
      <p:pic>
        <p:nvPicPr>
          <p:cNvPr id="5" name="コンテンツ プレースホルダー 4" descr="ボックス が含まれている画像&#10;&#10;自動的に生成された説明">
            <a:extLst>
              <a:ext uri="{FF2B5EF4-FFF2-40B4-BE49-F238E27FC236}">
                <a16:creationId xmlns:a16="http://schemas.microsoft.com/office/drawing/2014/main" id="{8258D3EE-7B3C-227E-F65A-DD204D96C5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468" y="1270000"/>
            <a:ext cx="2520000" cy="2520000"/>
          </a:xfrm>
          <a:prstGeom prst="rect">
            <a:avLst/>
          </a:prstGeom>
        </p:spPr>
      </p:pic>
      <p:pic>
        <p:nvPicPr>
          <p:cNvPr id="9" name="図 8" descr="ボックス, トラック, 持つ, 男 が含まれている画像&#10;&#10;自動的に生成された説明">
            <a:extLst>
              <a:ext uri="{FF2B5EF4-FFF2-40B4-BE49-F238E27FC236}">
                <a16:creationId xmlns:a16="http://schemas.microsoft.com/office/drawing/2014/main" id="{6FE69BF7-B334-D06F-B4BC-CAAA1C3AEF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1139" y="2671605"/>
            <a:ext cx="2532662" cy="2520000"/>
          </a:xfrm>
          <a:prstGeom prst="rect">
            <a:avLst/>
          </a:prstGeom>
        </p:spPr>
      </p:pic>
      <p:sp>
        <p:nvSpPr>
          <p:cNvPr id="10" name="矢印: 右 9">
            <a:extLst>
              <a:ext uri="{FF2B5EF4-FFF2-40B4-BE49-F238E27FC236}">
                <a16:creationId xmlns:a16="http://schemas.microsoft.com/office/drawing/2014/main" id="{BF5A904C-C547-CF5E-300C-EE339C597381}"/>
              </a:ext>
            </a:extLst>
          </p:cNvPr>
          <p:cNvSpPr/>
          <p:nvPr/>
        </p:nvSpPr>
        <p:spPr>
          <a:xfrm>
            <a:off x="7753358" y="3580238"/>
            <a:ext cx="770467" cy="70273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2" name="図 11" descr="花 が含まれている画像&#10;&#10;自動的に生成された説明">
            <a:extLst>
              <a:ext uri="{FF2B5EF4-FFF2-40B4-BE49-F238E27FC236}">
                <a16:creationId xmlns:a16="http://schemas.microsoft.com/office/drawing/2014/main" id="{5B9B87C3-4E3B-FA28-53C8-9B99214F50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1561" y="2671605"/>
            <a:ext cx="2534483" cy="2520000"/>
          </a:xfrm>
          <a:prstGeom prst="rect">
            <a:avLst/>
          </a:prstGeom>
        </p:spPr>
      </p:pic>
      <p:sp>
        <p:nvSpPr>
          <p:cNvPr id="14" name="矢印: 右 13">
            <a:extLst>
              <a:ext uri="{FF2B5EF4-FFF2-40B4-BE49-F238E27FC236}">
                <a16:creationId xmlns:a16="http://schemas.microsoft.com/office/drawing/2014/main" id="{EF3A438C-E23A-71B2-1C77-892D0E3861B7}"/>
              </a:ext>
            </a:extLst>
          </p:cNvPr>
          <p:cNvSpPr/>
          <p:nvPr/>
        </p:nvSpPr>
        <p:spPr>
          <a:xfrm>
            <a:off x="3593781" y="3580238"/>
            <a:ext cx="770467" cy="70273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E18E1E12-CD5C-64C6-56B5-45A91CBC4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E876D-D29C-4C8D-937C-19E134DDB342}" type="slidenum">
              <a:rPr kumimoji="1" lang="ja-JP" altLang="en-US" smtClean="0"/>
              <a:t>25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321515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屋内, 天井, 建物, 部屋 が含まれている画像&#10;&#10;自動的に生成された説明">
            <a:extLst>
              <a:ext uri="{FF2B5EF4-FFF2-40B4-BE49-F238E27FC236}">
                <a16:creationId xmlns:a16="http://schemas.microsoft.com/office/drawing/2014/main" id="{FEBA91E1-432C-528C-EE59-591CABFFA7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1099" y="2863301"/>
            <a:ext cx="5405806" cy="2520000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A2A3A296-36A6-7476-84B2-B7BE7ED2B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成果報告</a:t>
            </a:r>
            <a:r>
              <a:rPr lang="en-US" altLang="ja-JP" dirty="0"/>
              <a:t>: </a:t>
            </a:r>
            <a:r>
              <a:rPr lang="ja-JP" altLang="en-US" dirty="0"/>
              <a:t>応用</a:t>
            </a:r>
            <a:r>
              <a:rPr kumimoji="1" lang="ja-JP" altLang="en-US" dirty="0"/>
              <a:t>問題</a:t>
            </a:r>
          </a:p>
        </p:txBody>
      </p:sp>
      <p:pic>
        <p:nvPicPr>
          <p:cNvPr id="7" name="図 6" descr="窓のある部屋&#10;&#10;自動的に生成された説明">
            <a:extLst>
              <a:ext uri="{FF2B5EF4-FFF2-40B4-BE49-F238E27FC236}">
                <a16:creationId xmlns:a16="http://schemas.microsoft.com/office/drawing/2014/main" id="{58292D82-D88A-4228-0C40-28053CFE96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199" y="1804267"/>
            <a:ext cx="4603985" cy="2160000"/>
          </a:xfrm>
          <a:prstGeom prst="rect">
            <a:avLst/>
          </a:prstGeom>
        </p:spPr>
      </p:pic>
      <p:pic>
        <p:nvPicPr>
          <p:cNvPr id="9" name="図 8" descr="白い壁の部屋&#10;&#10;中程度の精度で自動的に生成された説明">
            <a:extLst>
              <a:ext uri="{FF2B5EF4-FFF2-40B4-BE49-F238E27FC236}">
                <a16:creationId xmlns:a16="http://schemas.microsoft.com/office/drawing/2014/main" id="{53E450B2-7199-C76B-8780-7F2EE29E19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469" y="4329200"/>
            <a:ext cx="4585715" cy="2160000"/>
          </a:xfrm>
          <a:prstGeom prst="rect">
            <a:avLst/>
          </a:prstGeom>
        </p:spPr>
      </p:pic>
      <p:sp>
        <p:nvSpPr>
          <p:cNvPr id="12" name="矢印: 右 11">
            <a:extLst>
              <a:ext uri="{FF2B5EF4-FFF2-40B4-BE49-F238E27FC236}">
                <a16:creationId xmlns:a16="http://schemas.microsoft.com/office/drawing/2014/main" id="{940EF4CB-CB60-D9C9-05A1-7A34F0F849C9}"/>
              </a:ext>
            </a:extLst>
          </p:cNvPr>
          <p:cNvSpPr/>
          <p:nvPr/>
        </p:nvSpPr>
        <p:spPr>
          <a:xfrm>
            <a:off x="5536408" y="3979035"/>
            <a:ext cx="770467" cy="70273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フローチャート: 手作業 13">
            <a:extLst>
              <a:ext uri="{FF2B5EF4-FFF2-40B4-BE49-F238E27FC236}">
                <a16:creationId xmlns:a16="http://schemas.microsoft.com/office/drawing/2014/main" id="{9D099938-D990-5D8D-9974-C0DE4130BBBE}"/>
              </a:ext>
            </a:extLst>
          </p:cNvPr>
          <p:cNvSpPr/>
          <p:nvPr/>
        </p:nvSpPr>
        <p:spPr>
          <a:xfrm rot="5855611">
            <a:off x="10073047" y="3891027"/>
            <a:ext cx="1799165" cy="1060961"/>
          </a:xfrm>
          <a:prstGeom prst="flowChartManualOperation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楕円 12">
            <a:extLst>
              <a:ext uri="{FF2B5EF4-FFF2-40B4-BE49-F238E27FC236}">
                <a16:creationId xmlns:a16="http://schemas.microsoft.com/office/drawing/2014/main" id="{D472BD2B-3608-3295-26C3-3BA5ACC61405}"/>
              </a:ext>
            </a:extLst>
          </p:cNvPr>
          <p:cNvSpPr/>
          <p:nvPr/>
        </p:nvSpPr>
        <p:spPr>
          <a:xfrm rot="19283649">
            <a:off x="7544535" y="4510005"/>
            <a:ext cx="870235" cy="450938"/>
          </a:xfrm>
          <a:prstGeom prst="ellipse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3A84E11F-696A-B342-CC16-8BBA6E4038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E876D-D29C-4C8D-937C-19E134DDB342}" type="slidenum">
              <a:rPr kumimoji="1" lang="ja-JP" altLang="en-US" smtClean="0"/>
              <a:t>26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485189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空港のターミナル&#10;&#10;中程度の精度で自動的に生成された説明">
            <a:extLst>
              <a:ext uri="{FF2B5EF4-FFF2-40B4-BE49-F238E27FC236}">
                <a16:creationId xmlns:a16="http://schemas.microsoft.com/office/drawing/2014/main" id="{9ABD6692-33CC-7C2C-9C44-FE8B2657D9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5238" y="2137099"/>
            <a:ext cx="4357894" cy="3600000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3CBCAFD7-5BF5-3421-11F1-938F33F69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成果報告</a:t>
            </a:r>
            <a:r>
              <a:rPr lang="en-US" altLang="ja-JP" dirty="0"/>
              <a:t>: </a:t>
            </a:r>
            <a:r>
              <a:rPr lang="en-US" altLang="ja-JP" dirty="0" err="1"/>
              <a:t>Beamo</a:t>
            </a:r>
            <a:endParaRPr kumimoji="1" lang="ja-JP" altLang="en-US" dirty="0"/>
          </a:p>
        </p:txBody>
      </p:sp>
      <p:pic>
        <p:nvPicPr>
          <p:cNvPr id="7" name="図 6" descr="床に置かれている部屋&#10;&#10;低い精度で自動的に生成された説明">
            <a:extLst>
              <a:ext uri="{FF2B5EF4-FFF2-40B4-BE49-F238E27FC236}">
                <a16:creationId xmlns:a16="http://schemas.microsoft.com/office/drawing/2014/main" id="{4155AD10-8878-E6AE-85FC-63ABEA09CA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934" y="1459035"/>
            <a:ext cx="3050526" cy="2520000"/>
          </a:xfrm>
          <a:prstGeom prst="rect">
            <a:avLst/>
          </a:prstGeom>
        </p:spPr>
      </p:pic>
      <p:pic>
        <p:nvPicPr>
          <p:cNvPr id="9" name="図 8" descr="天井から吊るされた部屋&#10;&#10;中程度の精度で自動的に生成された説明">
            <a:extLst>
              <a:ext uri="{FF2B5EF4-FFF2-40B4-BE49-F238E27FC236}">
                <a16:creationId xmlns:a16="http://schemas.microsoft.com/office/drawing/2014/main" id="{40A812FF-99AF-ED34-799A-53D0C797AA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934" y="4144164"/>
            <a:ext cx="3042328" cy="2520000"/>
          </a:xfrm>
          <a:prstGeom prst="rect">
            <a:avLst/>
          </a:prstGeom>
        </p:spPr>
      </p:pic>
      <p:sp>
        <p:nvSpPr>
          <p:cNvPr id="10" name="矢印: 右 9">
            <a:extLst>
              <a:ext uri="{FF2B5EF4-FFF2-40B4-BE49-F238E27FC236}">
                <a16:creationId xmlns:a16="http://schemas.microsoft.com/office/drawing/2014/main" id="{6642ECCB-6AB3-8797-D0E0-3A8C939861E5}"/>
              </a:ext>
            </a:extLst>
          </p:cNvPr>
          <p:cNvSpPr/>
          <p:nvPr/>
        </p:nvSpPr>
        <p:spPr>
          <a:xfrm>
            <a:off x="5148016" y="3928264"/>
            <a:ext cx="770467" cy="70273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9553B9D4-0E99-2C14-EDD1-879C334D8CF3}"/>
              </a:ext>
            </a:extLst>
          </p:cNvPr>
          <p:cNvSpPr/>
          <p:nvPr/>
        </p:nvSpPr>
        <p:spPr>
          <a:xfrm>
            <a:off x="10230067" y="3513667"/>
            <a:ext cx="926665" cy="906382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3" name="図 12" descr="頭に布を巻いた女性&#10;&#10;中程度の精度で自動的に生成された説明">
            <a:extLst>
              <a:ext uri="{FF2B5EF4-FFF2-40B4-BE49-F238E27FC236}">
                <a16:creationId xmlns:a16="http://schemas.microsoft.com/office/drawing/2014/main" id="{635FA929-A45E-4886-CDAE-5AB57BCA3F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5352887" y="1350456"/>
            <a:ext cx="1289252" cy="1719003"/>
          </a:xfrm>
          <a:prstGeom prst="rect">
            <a:avLst/>
          </a:prstGeom>
        </p:spPr>
      </p:pic>
      <p:cxnSp>
        <p:nvCxnSpPr>
          <p:cNvPr id="16" name="直線矢印コネクタ 15">
            <a:extLst>
              <a:ext uri="{FF2B5EF4-FFF2-40B4-BE49-F238E27FC236}">
                <a16:creationId xmlns:a16="http://schemas.microsoft.com/office/drawing/2014/main" id="{82CA2243-1C43-AE40-E042-772736EB736E}"/>
              </a:ext>
            </a:extLst>
          </p:cNvPr>
          <p:cNvCxnSpPr>
            <a:cxnSpLocks/>
            <a:stCxn id="3" idx="1"/>
            <a:endCxn id="17" idx="3"/>
          </p:cNvCxnSpPr>
          <p:nvPr/>
        </p:nvCxnSpPr>
        <p:spPr>
          <a:xfrm flipH="1">
            <a:off x="2300098" y="2137099"/>
            <a:ext cx="2351520" cy="46662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5269DF6D-A388-138B-F55F-0D0E600680E1}"/>
              </a:ext>
            </a:extLst>
          </p:cNvPr>
          <p:cNvSpPr/>
          <p:nvPr/>
        </p:nvSpPr>
        <p:spPr>
          <a:xfrm>
            <a:off x="2169459" y="2370666"/>
            <a:ext cx="130639" cy="466115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5269DF6D-A388-138B-F55F-0D0E600680E1}"/>
              </a:ext>
            </a:extLst>
          </p:cNvPr>
          <p:cNvSpPr/>
          <p:nvPr/>
        </p:nvSpPr>
        <p:spPr>
          <a:xfrm>
            <a:off x="9257872" y="3326682"/>
            <a:ext cx="165528" cy="652353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0" name="直線矢印コネクタ 19">
            <a:extLst>
              <a:ext uri="{FF2B5EF4-FFF2-40B4-BE49-F238E27FC236}">
                <a16:creationId xmlns:a16="http://schemas.microsoft.com/office/drawing/2014/main" id="{AF720A8D-3E18-859D-3C90-43B9F9D94BFB}"/>
              </a:ext>
            </a:extLst>
          </p:cNvPr>
          <p:cNvCxnSpPr>
            <a:cxnSpLocks/>
            <a:stCxn id="13" idx="3"/>
            <a:endCxn id="19" idx="1"/>
          </p:cNvCxnSpPr>
          <p:nvPr/>
        </p:nvCxnSpPr>
        <p:spPr>
          <a:xfrm>
            <a:off x="6642139" y="2209958"/>
            <a:ext cx="2615733" cy="144290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図 2" descr="床に置かれている部屋&#10;&#10;低い精度で自動的に生成された説明">
            <a:extLst>
              <a:ext uri="{FF2B5EF4-FFF2-40B4-BE49-F238E27FC236}">
                <a16:creationId xmlns:a16="http://schemas.microsoft.com/office/drawing/2014/main" id="{776BFDD8-2A84-539C-3DDC-6CF425E2E52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92" t="33383" r="50907" b="47082"/>
          <a:stretch/>
        </p:blipFill>
        <p:spPr>
          <a:xfrm>
            <a:off x="4651618" y="438914"/>
            <a:ext cx="568367" cy="3396370"/>
          </a:xfrm>
          <a:prstGeom prst="rect">
            <a:avLst/>
          </a:prstGeom>
        </p:spPr>
      </p:pic>
      <p:sp>
        <p:nvSpPr>
          <p:cNvPr id="22" name="スライド番号プレースホルダー 21">
            <a:extLst>
              <a:ext uri="{FF2B5EF4-FFF2-40B4-BE49-F238E27FC236}">
                <a16:creationId xmlns:a16="http://schemas.microsoft.com/office/drawing/2014/main" id="{301E41B9-456D-F9F1-DA5C-C138FF6E15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E876D-D29C-4C8D-937C-19E134DDB342}" type="slidenum">
              <a:rPr kumimoji="1" lang="ja-JP" altLang="en-US" smtClean="0"/>
              <a:t>27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786392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CBCAFD7-5BF5-3421-11F1-938F33F69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成果報告</a:t>
            </a:r>
            <a:r>
              <a:rPr lang="en-US" altLang="ja-JP" dirty="0"/>
              <a:t>: </a:t>
            </a:r>
            <a:r>
              <a:rPr lang="ja-JP" altLang="en-US" dirty="0"/>
              <a:t>扉の開閉</a:t>
            </a:r>
            <a:endParaRPr kumimoji="1" lang="ja-JP" altLang="en-US" dirty="0"/>
          </a:p>
        </p:txBody>
      </p:sp>
      <p:pic>
        <p:nvPicPr>
          <p:cNvPr id="4" name="図 3" descr="屋内, 建物, 座る, 小さい が含まれている画像&#10;&#10;自動的に生成された説明">
            <a:extLst>
              <a:ext uri="{FF2B5EF4-FFF2-40B4-BE49-F238E27FC236}">
                <a16:creationId xmlns:a16="http://schemas.microsoft.com/office/drawing/2014/main" id="{B7FFF53C-2D9F-973A-8E79-5C9B0ADA5F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861" y="1960650"/>
            <a:ext cx="3240000" cy="4320000"/>
          </a:xfrm>
          <a:prstGeom prst="rect">
            <a:avLst/>
          </a:prstGeom>
        </p:spPr>
      </p:pic>
      <p:pic>
        <p:nvPicPr>
          <p:cNvPr id="6" name="図 5" descr="屋内, 床, 建物, 部屋 が含まれている画像&#10;&#10;自動的に生成された説明">
            <a:extLst>
              <a:ext uri="{FF2B5EF4-FFF2-40B4-BE49-F238E27FC236}">
                <a16:creationId xmlns:a16="http://schemas.microsoft.com/office/drawing/2014/main" id="{EDA45639-4123-2152-DA7C-BA5AC27C1A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983" y="1960650"/>
            <a:ext cx="3240000" cy="4320000"/>
          </a:xfrm>
          <a:prstGeom prst="rect">
            <a:avLst/>
          </a:prstGeom>
        </p:spPr>
      </p:pic>
      <p:pic>
        <p:nvPicPr>
          <p:cNvPr id="8" name="図 7" descr="屋内, 床, 建物, 座る が含まれている画像&#10;&#10;自動的に生成された説明">
            <a:extLst>
              <a:ext uri="{FF2B5EF4-FFF2-40B4-BE49-F238E27FC236}">
                <a16:creationId xmlns:a16="http://schemas.microsoft.com/office/drawing/2014/main" id="{33326553-E3B5-A144-5041-DC46A97A88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2120" y="1960650"/>
            <a:ext cx="3240000" cy="4320000"/>
          </a:xfrm>
          <a:prstGeom prst="rect">
            <a:avLst/>
          </a:prstGeom>
        </p:spPr>
      </p:pic>
      <p:sp>
        <p:nvSpPr>
          <p:cNvPr id="9" name="矢印: 右 8">
            <a:extLst>
              <a:ext uri="{FF2B5EF4-FFF2-40B4-BE49-F238E27FC236}">
                <a16:creationId xmlns:a16="http://schemas.microsoft.com/office/drawing/2014/main" id="{AC1DD128-8746-E28C-4F6E-A09D66B155F5}"/>
              </a:ext>
            </a:extLst>
          </p:cNvPr>
          <p:cNvSpPr/>
          <p:nvPr/>
        </p:nvSpPr>
        <p:spPr>
          <a:xfrm>
            <a:off x="7345257" y="3769283"/>
            <a:ext cx="770467" cy="70273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2928D715-D086-72F8-F0A9-245F67E2E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E876D-D29C-4C8D-937C-19E134DDB342}" type="slidenum">
              <a:rPr kumimoji="1" lang="ja-JP" altLang="en-US" smtClean="0"/>
              <a:t>28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525140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CBCAFD7-5BF5-3421-11F1-938F33F69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成果報告</a:t>
            </a:r>
            <a:r>
              <a:rPr lang="en-US" altLang="ja-JP" dirty="0"/>
              <a:t>: </a:t>
            </a:r>
            <a:r>
              <a:rPr lang="ja-JP" altLang="en-US" dirty="0"/>
              <a:t>複数物体</a:t>
            </a:r>
            <a:endParaRPr kumimoji="1" lang="ja-JP" altLang="en-US" dirty="0"/>
          </a:p>
        </p:txBody>
      </p:sp>
      <p:pic>
        <p:nvPicPr>
          <p:cNvPr id="4" name="図 3" descr="屋内, 座る, 男, テーブル が含まれている画像&#10;&#10;自動的に生成された説明">
            <a:extLst>
              <a:ext uri="{FF2B5EF4-FFF2-40B4-BE49-F238E27FC236}">
                <a16:creationId xmlns:a16="http://schemas.microsoft.com/office/drawing/2014/main" id="{909736B9-4FD0-B180-E946-34E56248A2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4135" y="1910850"/>
            <a:ext cx="4800000" cy="3600000"/>
          </a:xfrm>
          <a:prstGeom prst="rect">
            <a:avLst/>
          </a:prstGeom>
        </p:spPr>
      </p:pic>
      <p:pic>
        <p:nvPicPr>
          <p:cNvPr id="6" name="図 5" descr="屋内, テーブル, 座る, ノートパソコン が含まれている画像&#10;&#10;自動的に生成された説明">
            <a:extLst>
              <a:ext uri="{FF2B5EF4-FFF2-40B4-BE49-F238E27FC236}">
                <a16:creationId xmlns:a16="http://schemas.microsoft.com/office/drawing/2014/main" id="{B748DE03-2E96-1ACD-C99F-954D8477AA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467" y="1413933"/>
            <a:ext cx="3360000" cy="2520000"/>
          </a:xfrm>
          <a:prstGeom prst="rect">
            <a:avLst/>
          </a:prstGeom>
        </p:spPr>
      </p:pic>
      <p:pic>
        <p:nvPicPr>
          <p:cNvPr id="8" name="図 7" descr="机の上のノートパソコンとマグカップ&#10;&#10;低い精度で自動的に生成された説明">
            <a:extLst>
              <a:ext uri="{FF2B5EF4-FFF2-40B4-BE49-F238E27FC236}">
                <a16:creationId xmlns:a16="http://schemas.microsoft.com/office/drawing/2014/main" id="{A9A06DAE-74F3-91AF-2A58-87467B0C39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467" y="4095250"/>
            <a:ext cx="3360000" cy="2520000"/>
          </a:xfrm>
          <a:prstGeom prst="rect">
            <a:avLst/>
          </a:prstGeom>
        </p:spPr>
      </p:pic>
      <p:sp>
        <p:nvSpPr>
          <p:cNvPr id="9" name="矢印: 右 8">
            <a:extLst>
              <a:ext uri="{FF2B5EF4-FFF2-40B4-BE49-F238E27FC236}">
                <a16:creationId xmlns:a16="http://schemas.microsoft.com/office/drawing/2014/main" id="{D79DEF34-DF40-3A03-6305-747B662D7426}"/>
              </a:ext>
            </a:extLst>
          </p:cNvPr>
          <p:cNvSpPr/>
          <p:nvPr/>
        </p:nvSpPr>
        <p:spPr>
          <a:xfrm>
            <a:off x="5290567" y="3359483"/>
            <a:ext cx="770467" cy="70273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1AB606DE-ED02-6DDC-0127-81B52E7AAAF3}"/>
              </a:ext>
            </a:extLst>
          </p:cNvPr>
          <p:cNvSpPr/>
          <p:nvPr/>
        </p:nvSpPr>
        <p:spPr>
          <a:xfrm>
            <a:off x="9059333" y="2351949"/>
            <a:ext cx="1718734" cy="2025318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0DA8A5EA-5410-5D83-E6C0-5880101745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E876D-D29C-4C8D-937C-19E134DDB342}" type="slidenum">
              <a:rPr kumimoji="1" lang="ja-JP" altLang="en-US" smtClean="0"/>
              <a:t>29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190914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DE5652C-2451-51DC-79D6-11242702A7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課題内容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8475ECA-3276-370E-0696-DB3128867C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299251"/>
            <a:ext cx="8596668" cy="1320801"/>
          </a:xfrm>
        </p:spPr>
        <p:txBody>
          <a:bodyPr/>
          <a:lstStyle/>
          <a:p>
            <a:r>
              <a:rPr kumimoji="1" lang="ja-JP" altLang="en-US"/>
              <a:t>時間帯の異なる同じ場所の画像から変化した場所を見つけ出し、ユーザへわかりやすく伝える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9A4696D3-1941-62F5-D860-48391C59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E876D-D29C-4C8D-937C-19E134DDB342}" type="slidenum">
              <a:rPr kumimoji="1" lang="ja-JP" altLang="en-US" smtClean="0"/>
              <a:t>3</a:t>
            </a:fld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BB84C744-10B3-0291-7100-EC919667D3A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644" y="2056906"/>
            <a:ext cx="4039703" cy="215428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FB37C298-6CFD-1064-A886-97785F2FB24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4720" y="2056906"/>
            <a:ext cx="4039704" cy="215428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2" name="角丸四角形吹き出し 11">
            <a:extLst>
              <a:ext uri="{FF2B5EF4-FFF2-40B4-BE49-F238E27FC236}">
                <a16:creationId xmlns:a16="http://schemas.microsoft.com/office/drawing/2014/main" id="{9BDAA88B-C895-D910-2C69-755B823163D6}"/>
              </a:ext>
            </a:extLst>
          </p:cNvPr>
          <p:cNvSpPr/>
          <p:nvPr/>
        </p:nvSpPr>
        <p:spPr>
          <a:xfrm>
            <a:off x="1123648" y="4374468"/>
            <a:ext cx="2633716" cy="485740"/>
          </a:xfrm>
          <a:prstGeom prst="wedgeRoundRectCallout">
            <a:avLst>
              <a:gd name="adj1" fmla="val -18088"/>
              <a:gd name="adj2" fmla="val -125209"/>
              <a:gd name="adj3" fmla="val 16667"/>
            </a:avLst>
          </a:prstGeom>
          <a:solidFill>
            <a:schemeClr val="accent2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ja-JP" altLang="en-US">
                <a:solidFill>
                  <a:schemeClr val="bg1"/>
                </a:solidFill>
              </a:rPr>
              <a:t>廊下に障害物がある</a:t>
            </a:r>
            <a:endParaRPr kumimoji="1" lang="en-US" altLang="ja-JP" dirty="0">
              <a:solidFill>
                <a:schemeClr val="bg1"/>
              </a:solidFill>
            </a:endParaRPr>
          </a:p>
        </p:txBody>
      </p:sp>
      <p:sp>
        <p:nvSpPr>
          <p:cNvPr id="14" name="角丸四角形吹き出し 13">
            <a:extLst>
              <a:ext uri="{FF2B5EF4-FFF2-40B4-BE49-F238E27FC236}">
                <a16:creationId xmlns:a16="http://schemas.microsoft.com/office/drawing/2014/main" id="{A09D53EA-7F3E-25C6-8EAE-77631AC13321}"/>
              </a:ext>
            </a:extLst>
          </p:cNvPr>
          <p:cNvSpPr/>
          <p:nvPr/>
        </p:nvSpPr>
        <p:spPr>
          <a:xfrm>
            <a:off x="6380164" y="4373044"/>
            <a:ext cx="2893838" cy="485740"/>
          </a:xfrm>
          <a:prstGeom prst="wedgeRoundRectCallout">
            <a:avLst>
              <a:gd name="adj1" fmla="val 25767"/>
              <a:gd name="adj2" fmla="val -196874"/>
              <a:gd name="adj3" fmla="val 16667"/>
            </a:avLst>
          </a:prstGeom>
          <a:solidFill>
            <a:schemeClr val="accent2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ja-JP" altLang="en-US">
                <a:solidFill>
                  <a:schemeClr val="bg1"/>
                </a:solidFill>
              </a:rPr>
              <a:t>ドアが閉まっている</a:t>
            </a:r>
            <a:endParaRPr kumimoji="1" lang="en-US" altLang="ja-JP" dirty="0">
              <a:solidFill>
                <a:schemeClr val="bg1"/>
              </a:solidFill>
            </a:endParaRPr>
          </a:p>
        </p:txBody>
      </p:sp>
      <p:sp>
        <p:nvSpPr>
          <p:cNvPr id="16" name="コンテンツ プレースホルダー 2">
            <a:extLst>
              <a:ext uri="{FF2B5EF4-FFF2-40B4-BE49-F238E27FC236}">
                <a16:creationId xmlns:a16="http://schemas.microsoft.com/office/drawing/2014/main" id="{E72A9D10-2ED3-4841-36D0-00F6415BB94E}"/>
              </a:ext>
            </a:extLst>
          </p:cNvPr>
          <p:cNvSpPr txBox="1">
            <a:spLocks/>
          </p:cNvSpPr>
          <p:nvPr/>
        </p:nvSpPr>
        <p:spPr>
          <a:xfrm>
            <a:off x="677334" y="5311768"/>
            <a:ext cx="8596668" cy="145918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kumimoji="1"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kumimoji="1"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kumimoji="1"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kumimoji="1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kumimoji="1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kumimoji="1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kumimoji="1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kumimoji="1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kumimoji="1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ja-JP" altLang="en-US"/>
              <a:t>検討事項</a:t>
            </a:r>
            <a:endParaRPr kumimoji="1" lang="en-US" altLang="ja-JP" dirty="0"/>
          </a:p>
          <a:p>
            <a:pPr lvl="1"/>
            <a:r>
              <a:rPr kumimoji="1" lang="ja-JP" altLang="en-US"/>
              <a:t>差異検出ロジック</a:t>
            </a:r>
            <a:endParaRPr kumimoji="1" lang="en-US" altLang="ja-JP" dirty="0"/>
          </a:p>
          <a:p>
            <a:pPr lvl="1"/>
            <a:r>
              <a:rPr kumimoji="1" lang="ja-JP" altLang="en-US"/>
              <a:t>差異検出の精度</a:t>
            </a:r>
            <a:endParaRPr kumimoji="1" lang="en-US" altLang="ja-JP" dirty="0"/>
          </a:p>
          <a:p>
            <a:pPr lvl="1"/>
            <a:r>
              <a:rPr kumimoji="1" lang="ja-JP" altLang="en-US"/>
              <a:t>ユーザへの提示方法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2390707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CBCAFD7-5BF5-3421-11F1-938F33F69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成果報告</a:t>
            </a:r>
            <a:r>
              <a:rPr lang="en-US" altLang="ja-JP" dirty="0"/>
              <a:t>: </a:t>
            </a:r>
            <a:r>
              <a:rPr lang="ja-JP" altLang="en-US" dirty="0"/>
              <a:t>チェスの駒</a:t>
            </a:r>
            <a:endParaRPr kumimoji="1" lang="ja-JP" altLang="en-US" dirty="0"/>
          </a:p>
        </p:txBody>
      </p:sp>
      <p:pic>
        <p:nvPicPr>
          <p:cNvPr id="4" name="図 3" descr="車, 座る, ケーキ, テーブル が含まれている画像&#10;&#10;自動的に生成された説明">
            <a:extLst>
              <a:ext uri="{FF2B5EF4-FFF2-40B4-BE49-F238E27FC236}">
                <a16:creationId xmlns:a16="http://schemas.microsoft.com/office/drawing/2014/main" id="{02D180A9-601E-9B6C-B634-18D3C70C46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9867" y="1876466"/>
            <a:ext cx="3240000" cy="4320000"/>
          </a:xfrm>
          <a:prstGeom prst="rect">
            <a:avLst/>
          </a:prstGeom>
        </p:spPr>
      </p:pic>
      <p:pic>
        <p:nvPicPr>
          <p:cNvPr id="6" name="図 5" descr="座る, 横たわる, チェスの駒, テーブル が含まれている画像&#10;&#10;自動的に生成された説明">
            <a:extLst>
              <a:ext uri="{FF2B5EF4-FFF2-40B4-BE49-F238E27FC236}">
                <a16:creationId xmlns:a16="http://schemas.microsoft.com/office/drawing/2014/main" id="{254E37AA-3C89-4D00-FE32-AC7D4C1709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135" y="1876466"/>
            <a:ext cx="3240000" cy="4320000"/>
          </a:xfrm>
          <a:prstGeom prst="rect">
            <a:avLst/>
          </a:prstGeom>
        </p:spPr>
      </p:pic>
      <p:pic>
        <p:nvPicPr>
          <p:cNvPr id="8" name="図 7" descr="座る, テーブル, チェスの駒, ピザ が含まれている画像&#10;&#10;自動的に生成された説明">
            <a:extLst>
              <a:ext uri="{FF2B5EF4-FFF2-40B4-BE49-F238E27FC236}">
                <a16:creationId xmlns:a16="http://schemas.microsoft.com/office/drawing/2014/main" id="{09572C34-01C5-81B7-A674-00BED6B589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7890" y="1876466"/>
            <a:ext cx="3240000" cy="4320000"/>
          </a:xfrm>
          <a:prstGeom prst="rect">
            <a:avLst/>
          </a:prstGeom>
        </p:spPr>
      </p:pic>
      <p:sp>
        <p:nvSpPr>
          <p:cNvPr id="9" name="矢印: 右 8">
            <a:extLst>
              <a:ext uri="{FF2B5EF4-FFF2-40B4-BE49-F238E27FC236}">
                <a16:creationId xmlns:a16="http://schemas.microsoft.com/office/drawing/2014/main" id="{8CC493BC-F3C3-483C-90E6-9479FC98E292}"/>
              </a:ext>
            </a:extLst>
          </p:cNvPr>
          <p:cNvSpPr/>
          <p:nvPr/>
        </p:nvSpPr>
        <p:spPr>
          <a:xfrm>
            <a:off x="7523645" y="3685099"/>
            <a:ext cx="770467" cy="70273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0F902088-D36D-49EA-0A3A-5442BA70C7C5}"/>
              </a:ext>
            </a:extLst>
          </p:cNvPr>
          <p:cNvSpPr/>
          <p:nvPr/>
        </p:nvSpPr>
        <p:spPr>
          <a:xfrm>
            <a:off x="8679867" y="5418666"/>
            <a:ext cx="3239998" cy="777799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A91276B4-09F0-6957-E82C-95C3FFCCC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E876D-D29C-4C8D-937C-19E134DDB342}" type="slidenum">
              <a:rPr kumimoji="1" lang="ja-JP" altLang="en-US" smtClean="0"/>
              <a:t>30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989482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97D4DF4-D84A-CCA3-1F04-DA626F7061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今後の展望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FE5E48F-4526-CE98-71E4-536F900659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503364"/>
            <a:ext cx="8596668" cy="388077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ja-JP" altLang="en-US" dirty="0"/>
              <a:t>差分を言語化</a:t>
            </a:r>
            <a:r>
              <a:rPr kumimoji="1" lang="ja-JP" altLang="en-US" dirty="0"/>
              <a:t>したい</a:t>
            </a:r>
            <a:endParaRPr kumimoji="1" lang="en-US" altLang="ja-JP" dirty="0"/>
          </a:p>
          <a:p>
            <a:pPr lvl="1"/>
            <a:r>
              <a:rPr kumimoji="1" lang="ja-JP" altLang="en-US" dirty="0"/>
              <a:t>物体検出と組み合わせる</a:t>
            </a:r>
            <a:endParaRPr kumimoji="1" lang="en-US" altLang="ja-JP" dirty="0"/>
          </a:p>
          <a:p>
            <a:r>
              <a:rPr kumimoji="1" lang="ja-JP" altLang="en-US" dirty="0"/>
              <a:t>色が似ているもの</a:t>
            </a:r>
            <a:r>
              <a:rPr kumimoji="1" lang="en-US" altLang="ja-JP" dirty="0"/>
              <a:t>(</a:t>
            </a:r>
            <a:r>
              <a:rPr lang="ja-JP" altLang="en-US" dirty="0"/>
              <a:t>掃除中看板やごみ袋</a:t>
            </a:r>
            <a:r>
              <a:rPr kumimoji="1" lang="en-US" altLang="ja-JP" dirty="0"/>
              <a:t>)</a:t>
            </a:r>
            <a:r>
              <a:rPr lang="ja-JP" altLang="en-US" dirty="0"/>
              <a:t>を検出できるようにしたい</a:t>
            </a:r>
            <a:endParaRPr lang="en-US" altLang="ja-JP" dirty="0"/>
          </a:p>
          <a:p>
            <a:pPr lvl="1"/>
            <a:r>
              <a:rPr lang="ja-JP" altLang="en-US" dirty="0"/>
              <a:t>色のコントラストを強調</a:t>
            </a:r>
            <a:endParaRPr lang="en-US" altLang="ja-JP" dirty="0"/>
          </a:p>
          <a:p>
            <a:pPr lvl="1"/>
            <a:r>
              <a:rPr lang="ja-JP" altLang="en-US" dirty="0">
                <a:ea typeface="メイリオ"/>
              </a:rPr>
              <a:t>明度調整と逆のことをするので誤検出が増えてしまう可能性</a:t>
            </a:r>
          </a:p>
        </p:txBody>
      </p:sp>
      <p:pic>
        <p:nvPicPr>
          <p:cNvPr id="4" name="図 3" descr="屋内, 天井, 建物, 部屋 が含まれている画像&#10;&#10;自動的に生成された説明">
            <a:extLst>
              <a:ext uri="{FF2B5EF4-FFF2-40B4-BE49-F238E27FC236}">
                <a16:creationId xmlns:a16="http://schemas.microsoft.com/office/drawing/2014/main" id="{3DA016D1-2605-A24B-BA10-13FADBB144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7998" y="3881900"/>
            <a:ext cx="5801876" cy="2704634"/>
          </a:xfrm>
          <a:prstGeom prst="rect">
            <a:avLst/>
          </a:prstGeom>
        </p:spPr>
      </p:pic>
      <p:sp>
        <p:nvSpPr>
          <p:cNvPr id="5" name="吹き出し: 四角形 4">
            <a:extLst>
              <a:ext uri="{FF2B5EF4-FFF2-40B4-BE49-F238E27FC236}">
                <a16:creationId xmlns:a16="http://schemas.microsoft.com/office/drawing/2014/main" id="{D0C21D7F-EF46-91E2-1131-E0A3E84246C8}"/>
              </a:ext>
            </a:extLst>
          </p:cNvPr>
          <p:cNvSpPr/>
          <p:nvPr/>
        </p:nvSpPr>
        <p:spPr>
          <a:xfrm>
            <a:off x="6786299" y="3598401"/>
            <a:ext cx="2409825" cy="748175"/>
          </a:xfrm>
          <a:prstGeom prst="wedgeRectCallout">
            <a:avLst>
              <a:gd name="adj1" fmla="val -61544"/>
              <a:gd name="adj2" fmla="val 131247"/>
            </a:avLst>
          </a:prstGeom>
          <a:solidFill>
            <a:schemeClr val="bg1"/>
          </a:solidFill>
          <a:ln w="381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</a:rPr>
              <a:t>ドアが開いている</a:t>
            </a:r>
          </a:p>
        </p:txBody>
      </p:sp>
      <p:sp>
        <p:nvSpPr>
          <p:cNvPr id="6" name="楕円 5">
            <a:extLst>
              <a:ext uri="{FF2B5EF4-FFF2-40B4-BE49-F238E27FC236}">
                <a16:creationId xmlns:a16="http://schemas.microsoft.com/office/drawing/2014/main" id="{7216D1D6-7422-C93E-4E02-3C669FF9B3B3}"/>
              </a:ext>
            </a:extLst>
          </p:cNvPr>
          <p:cNvSpPr/>
          <p:nvPr/>
        </p:nvSpPr>
        <p:spPr>
          <a:xfrm rot="19089912">
            <a:off x="3813438" y="5636159"/>
            <a:ext cx="1125625" cy="537535"/>
          </a:xfrm>
          <a:prstGeom prst="ellipse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吹き出し: 四角形 6">
            <a:extLst>
              <a:ext uri="{FF2B5EF4-FFF2-40B4-BE49-F238E27FC236}">
                <a16:creationId xmlns:a16="http://schemas.microsoft.com/office/drawing/2014/main" id="{14BC8914-05D4-AF23-3D85-997B5EB5D1D8}"/>
              </a:ext>
            </a:extLst>
          </p:cNvPr>
          <p:cNvSpPr/>
          <p:nvPr/>
        </p:nvSpPr>
        <p:spPr>
          <a:xfrm>
            <a:off x="2700074" y="3972488"/>
            <a:ext cx="2409825" cy="748175"/>
          </a:xfrm>
          <a:prstGeom prst="wedgeRectCallout">
            <a:avLst>
              <a:gd name="adj1" fmla="val 44780"/>
              <a:gd name="adj2" fmla="val 146524"/>
            </a:avLst>
          </a:prstGeom>
          <a:solidFill>
            <a:schemeClr val="bg1"/>
          </a:solidFill>
          <a:ln w="381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</a:rPr>
              <a:t>物が置いてある</a:t>
            </a: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0FAF9D67-E99C-791A-0289-7A6C6919A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E876D-D29C-4C8D-937C-19E134DDB342}" type="slidenum">
              <a:rPr kumimoji="1" lang="ja-JP" altLang="en-US" smtClean="0"/>
              <a:t>31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260582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3518CB9-35DF-2A9D-4831-6F90E96AED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物体検出</a:t>
            </a:r>
            <a:endParaRPr kumimoji="1" lang="ja-JP" altLang="en-US" dirty="0"/>
          </a:p>
        </p:txBody>
      </p:sp>
      <p:pic>
        <p:nvPicPr>
          <p:cNvPr id="5" name="図 4" descr="グラフィカル ユーザー インターフェイス, Web サイト&#10;&#10;自動的に生成された説明">
            <a:extLst>
              <a:ext uri="{FF2B5EF4-FFF2-40B4-BE49-F238E27FC236}">
                <a16:creationId xmlns:a16="http://schemas.microsoft.com/office/drawing/2014/main" id="{E6F49215-535D-70A8-F092-DDA2C3339D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900" y="2209800"/>
            <a:ext cx="5136000" cy="3852000"/>
          </a:xfrm>
          <a:prstGeom prst="rect">
            <a:avLst/>
          </a:prstGeom>
        </p:spPr>
      </p:pic>
      <p:pic>
        <p:nvPicPr>
          <p:cNvPr id="7" name="図 6" descr="グラフィカル ユーザー インターフェイス&#10;&#10;自動的に生成された説明">
            <a:extLst>
              <a:ext uri="{FF2B5EF4-FFF2-40B4-BE49-F238E27FC236}">
                <a16:creationId xmlns:a16="http://schemas.microsoft.com/office/drawing/2014/main" id="{12D975A6-11B7-091B-167B-7B3256461D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875" y="2209800"/>
            <a:ext cx="5136000" cy="3852000"/>
          </a:xfrm>
          <a:prstGeom prst="rect">
            <a:avLst/>
          </a:prstGeom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F6A2F76B-CDB6-6E2F-9A97-673A56094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E876D-D29C-4C8D-937C-19E134DDB342}" type="slidenum">
              <a:rPr kumimoji="1" lang="ja-JP" altLang="en-US" smtClean="0"/>
              <a:t>32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460257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空港のターミナル&#10;&#10;中程度の精度で自動的に生成された説明">
            <a:extLst>
              <a:ext uri="{FF2B5EF4-FFF2-40B4-BE49-F238E27FC236}">
                <a16:creationId xmlns:a16="http://schemas.microsoft.com/office/drawing/2014/main" id="{9ABD6692-33CC-7C2C-9C44-FE8B2657D9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0449" y="2128264"/>
            <a:ext cx="4357894" cy="3600000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3CBCAFD7-5BF5-3421-11F1-938F33F69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成果報告</a:t>
            </a:r>
            <a:endParaRPr kumimoji="1" lang="ja-JP" altLang="en-US" dirty="0"/>
          </a:p>
        </p:txBody>
      </p:sp>
      <p:pic>
        <p:nvPicPr>
          <p:cNvPr id="7" name="図 6" descr="床に置かれている部屋&#10;&#10;低い精度で自動的に生成された説明">
            <a:extLst>
              <a:ext uri="{FF2B5EF4-FFF2-40B4-BE49-F238E27FC236}">
                <a16:creationId xmlns:a16="http://schemas.microsoft.com/office/drawing/2014/main" id="{4155AD10-8878-E6AE-85FC-63ABEA09CA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2334" y="1459035"/>
            <a:ext cx="3050526" cy="2520000"/>
          </a:xfrm>
          <a:prstGeom prst="rect">
            <a:avLst/>
          </a:prstGeom>
        </p:spPr>
      </p:pic>
      <p:pic>
        <p:nvPicPr>
          <p:cNvPr id="9" name="図 8" descr="天井から吊るされた部屋&#10;&#10;中程度の精度で自動的に生成された説明">
            <a:extLst>
              <a:ext uri="{FF2B5EF4-FFF2-40B4-BE49-F238E27FC236}">
                <a16:creationId xmlns:a16="http://schemas.microsoft.com/office/drawing/2014/main" id="{40A812FF-99AF-ED34-799A-53D0C797AA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2334" y="4144164"/>
            <a:ext cx="3042328" cy="2520000"/>
          </a:xfrm>
          <a:prstGeom prst="rect">
            <a:avLst/>
          </a:prstGeom>
        </p:spPr>
      </p:pic>
      <p:sp>
        <p:nvSpPr>
          <p:cNvPr id="10" name="矢印: 右 9">
            <a:extLst>
              <a:ext uri="{FF2B5EF4-FFF2-40B4-BE49-F238E27FC236}">
                <a16:creationId xmlns:a16="http://schemas.microsoft.com/office/drawing/2014/main" id="{6642ECCB-6AB3-8797-D0E0-3A8C939861E5}"/>
              </a:ext>
            </a:extLst>
          </p:cNvPr>
          <p:cNvSpPr/>
          <p:nvPr/>
        </p:nvSpPr>
        <p:spPr>
          <a:xfrm>
            <a:off x="5156318" y="3792797"/>
            <a:ext cx="770467" cy="70273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21683896-7026-F8F9-331E-3E6DF26C9B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E876D-D29C-4C8D-937C-19E134DDB342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882579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E91D973-C9D6-EE43-7B9A-F9A5E72B87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処理の流れ </a:t>
            </a:r>
            <a:r>
              <a:rPr lang="en-US" altLang="ja-JP" dirty="0"/>
              <a:t>1/3</a:t>
            </a:r>
            <a:endParaRPr lang="ja-JP" altLang="en-US" dirty="0"/>
          </a:p>
        </p:txBody>
      </p:sp>
      <p:pic>
        <p:nvPicPr>
          <p:cNvPr id="4" name="図 3" descr="屋内, 天井, 建物, 部屋 が含まれている画像&#10;&#10;自動的に生成された説明">
            <a:extLst>
              <a:ext uri="{FF2B5EF4-FFF2-40B4-BE49-F238E27FC236}">
                <a16:creationId xmlns:a16="http://schemas.microsoft.com/office/drawing/2014/main" id="{F22C3213-CFE0-AF1D-0308-0F1E6DFEC1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3339" y="4147234"/>
            <a:ext cx="3050526" cy="2520000"/>
          </a:xfrm>
          <a:prstGeom prst="rect">
            <a:avLst/>
          </a:prstGeom>
        </p:spPr>
      </p:pic>
      <p:pic>
        <p:nvPicPr>
          <p:cNvPr id="7" name="図 6" descr="天井から吊るされている部屋&#10;&#10;中程度の精度で自動的に生成された説明">
            <a:extLst>
              <a:ext uri="{FF2B5EF4-FFF2-40B4-BE49-F238E27FC236}">
                <a16:creationId xmlns:a16="http://schemas.microsoft.com/office/drawing/2014/main" id="{7C185F91-A79A-B604-BE36-73CDFB0230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9238" y="1450766"/>
            <a:ext cx="3050526" cy="2520000"/>
          </a:xfrm>
          <a:prstGeom prst="rect">
            <a:avLst/>
          </a:prstGeom>
        </p:spPr>
      </p:pic>
      <p:pic>
        <p:nvPicPr>
          <p:cNvPr id="19" name="図 18" descr="鏡のある部屋&#10;&#10;低い精度で自動的に生成された説明">
            <a:extLst>
              <a:ext uri="{FF2B5EF4-FFF2-40B4-BE49-F238E27FC236}">
                <a16:creationId xmlns:a16="http://schemas.microsoft.com/office/drawing/2014/main" id="{2CC7283C-03C3-B39B-2556-3480649180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6638" y="4147234"/>
            <a:ext cx="3050526" cy="2520000"/>
          </a:xfrm>
          <a:prstGeom prst="rect">
            <a:avLst/>
          </a:prstGeom>
        </p:spPr>
      </p:pic>
      <p:pic>
        <p:nvPicPr>
          <p:cNvPr id="21" name="図 20" descr="部屋に備えている色々な家具&#10;&#10;低い精度で自動的に生成された説明">
            <a:extLst>
              <a:ext uri="{FF2B5EF4-FFF2-40B4-BE49-F238E27FC236}">
                <a16:creationId xmlns:a16="http://schemas.microsoft.com/office/drawing/2014/main" id="{C4EFF288-7FC3-010C-43A2-D677D46D913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6638" y="1450766"/>
            <a:ext cx="3050526" cy="2520000"/>
          </a:xfrm>
          <a:prstGeom prst="rect">
            <a:avLst/>
          </a:prstGeom>
        </p:spPr>
      </p:pic>
      <p:pic>
        <p:nvPicPr>
          <p:cNvPr id="29" name="図 28" descr="床に置かれている部屋&#10;&#10;低い精度で自動的に生成された説明">
            <a:extLst>
              <a:ext uri="{FF2B5EF4-FFF2-40B4-BE49-F238E27FC236}">
                <a16:creationId xmlns:a16="http://schemas.microsoft.com/office/drawing/2014/main" id="{820FB97E-A804-387B-8A35-5BBB8B4822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35" y="4147234"/>
            <a:ext cx="3050526" cy="2520000"/>
          </a:xfrm>
          <a:prstGeom prst="rect">
            <a:avLst/>
          </a:prstGeom>
        </p:spPr>
      </p:pic>
      <p:pic>
        <p:nvPicPr>
          <p:cNvPr id="31" name="図 30" descr="天井から吊るされた部屋&#10;&#10;中程度の精度で自動的に生成された説明">
            <a:extLst>
              <a:ext uri="{FF2B5EF4-FFF2-40B4-BE49-F238E27FC236}">
                <a16:creationId xmlns:a16="http://schemas.microsoft.com/office/drawing/2014/main" id="{1EBDC4FC-A4B1-EBF6-01FE-35859929878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35" y="1450766"/>
            <a:ext cx="3042328" cy="2520000"/>
          </a:xfrm>
          <a:prstGeom prst="rect">
            <a:avLst/>
          </a:prstGeom>
        </p:spPr>
      </p:pic>
      <p:sp>
        <p:nvSpPr>
          <p:cNvPr id="32" name="矢印: 右 31">
            <a:extLst>
              <a:ext uri="{FF2B5EF4-FFF2-40B4-BE49-F238E27FC236}">
                <a16:creationId xmlns:a16="http://schemas.microsoft.com/office/drawing/2014/main" id="{70D70B07-D9A5-1242-B23B-5D914FC3A57A}"/>
              </a:ext>
            </a:extLst>
          </p:cNvPr>
          <p:cNvSpPr/>
          <p:nvPr/>
        </p:nvSpPr>
        <p:spPr>
          <a:xfrm>
            <a:off x="3480365" y="3795867"/>
            <a:ext cx="770467" cy="70273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矢印: 右 32">
            <a:extLst>
              <a:ext uri="{FF2B5EF4-FFF2-40B4-BE49-F238E27FC236}">
                <a16:creationId xmlns:a16="http://schemas.microsoft.com/office/drawing/2014/main" id="{C357C69F-5470-4E19-98DE-832E9DCC03C6}"/>
              </a:ext>
            </a:extLst>
          </p:cNvPr>
          <p:cNvSpPr/>
          <p:nvPr/>
        </p:nvSpPr>
        <p:spPr>
          <a:xfrm>
            <a:off x="7941170" y="3795867"/>
            <a:ext cx="770467" cy="70273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スクロール: 横 34">
            <a:extLst>
              <a:ext uri="{FF2B5EF4-FFF2-40B4-BE49-F238E27FC236}">
                <a16:creationId xmlns:a16="http://schemas.microsoft.com/office/drawing/2014/main" id="{394FBCF7-0704-205D-8166-BED7B2AF425F}"/>
              </a:ext>
            </a:extLst>
          </p:cNvPr>
          <p:cNvSpPr/>
          <p:nvPr/>
        </p:nvSpPr>
        <p:spPr>
          <a:xfrm>
            <a:off x="2905695" y="2839901"/>
            <a:ext cx="1919806" cy="867732"/>
          </a:xfrm>
          <a:prstGeom prst="horizontalScroll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位置合わせ</a:t>
            </a:r>
          </a:p>
        </p:txBody>
      </p:sp>
      <p:sp>
        <p:nvSpPr>
          <p:cNvPr id="36" name="スクロール: 横 35">
            <a:extLst>
              <a:ext uri="{FF2B5EF4-FFF2-40B4-BE49-F238E27FC236}">
                <a16:creationId xmlns:a16="http://schemas.microsoft.com/office/drawing/2014/main" id="{2AE8CFF8-0796-B205-9EA5-207540E2F9EC}"/>
              </a:ext>
            </a:extLst>
          </p:cNvPr>
          <p:cNvSpPr/>
          <p:nvPr/>
        </p:nvSpPr>
        <p:spPr>
          <a:xfrm>
            <a:off x="7518901" y="2147169"/>
            <a:ext cx="1919806" cy="867732"/>
          </a:xfrm>
          <a:prstGeom prst="horizontalScroll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画像分割</a:t>
            </a:r>
          </a:p>
        </p:txBody>
      </p:sp>
      <p:sp>
        <p:nvSpPr>
          <p:cNvPr id="37" name="スクロール: 横 36">
            <a:extLst>
              <a:ext uri="{FF2B5EF4-FFF2-40B4-BE49-F238E27FC236}">
                <a16:creationId xmlns:a16="http://schemas.microsoft.com/office/drawing/2014/main" id="{FD138D35-88DD-AD4C-614F-810E2A208DB8}"/>
              </a:ext>
            </a:extLst>
          </p:cNvPr>
          <p:cNvSpPr/>
          <p:nvPr/>
        </p:nvSpPr>
        <p:spPr>
          <a:xfrm>
            <a:off x="7518901" y="2992301"/>
            <a:ext cx="1919806" cy="867732"/>
          </a:xfrm>
          <a:prstGeom prst="horizontalScroll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明度調整</a:t>
            </a:r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CF0596B9-BC4F-3D78-8A9A-747657EDE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E876D-D29C-4C8D-937C-19E134DDB342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347812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E91D973-C9D6-EE43-7B9A-F9A5E72B87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処理の流れ </a:t>
            </a:r>
            <a:r>
              <a:rPr lang="en-US" altLang="ja-JP" dirty="0"/>
              <a:t>2/3</a:t>
            </a:r>
            <a:endParaRPr lang="ja-JP" altLang="en-US" dirty="0"/>
          </a:p>
        </p:txBody>
      </p:sp>
      <p:pic>
        <p:nvPicPr>
          <p:cNvPr id="11" name="図 10" descr="屋内, テーブル, 部屋, 建物 が含まれている画像&#10;&#10;自動的に生成された説明">
            <a:extLst>
              <a:ext uri="{FF2B5EF4-FFF2-40B4-BE49-F238E27FC236}">
                <a16:creationId xmlns:a16="http://schemas.microsoft.com/office/drawing/2014/main" id="{DFEB7D42-DA87-601B-B1CF-0244371C3A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3959" y="4168337"/>
            <a:ext cx="3050526" cy="2520000"/>
          </a:xfrm>
          <a:prstGeom prst="rect">
            <a:avLst/>
          </a:prstGeom>
        </p:spPr>
      </p:pic>
      <p:pic>
        <p:nvPicPr>
          <p:cNvPr id="13" name="図 12" descr="白い壁の部屋&#10;&#10;中程度の精度で自動的に生成された説明">
            <a:extLst>
              <a:ext uri="{FF2B5EF4-FFF2-40B4-BE49-F238E27FC236}">
                <a16:creationId xmlns:a16="http://schemas.microsoft.com/office/drawing/2014/main" id="{9D042B52-9049-991A-B911-432A7F709D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3959" y="1452901"/>
            <a:ext cx="3050526" cy="2520000"/>
          </a:xfrm>
          <a:prstGeom prst="rect">
            <a:avLst/>
          </a:prstGeom>
        </p:spPr>
      </p:pic>
      <p:sp>
        <p:nvSpPr>
          <p:cNvPr id="6" name="矢印: 右 5">
            <a:extLst>
              <a:ext uri="{FF2B5EF4-FFF2-40B4-BE49-F238E27FC236}">
                <a16:creationId xmlns:a16="http://schemas.microsoft.com/office/drawing/2014/main" id="{BFA5DFCD-147E-E24F-5D99-A6A3B57599A2}"/>
              </a:ext>
            </a:extLst>
          </p:cNvPr>
          <p:cNvSpPr/>
          <p:nvPr/>
        </p:nvSpPr>
        <p:spPr>
          <a:xfrm>
            <a:off x="7937068" y="3597649"/>
            <a:ext cx="770467" cy="70273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矢印: 右 8">
            <a:extLst>
              <a:ext uri="{FF2B5EF4-FFF2-40B4-BE49-F238E27FC236}">
                <a16:creationId xmlns:a16="http://schemas.microsoft.com/office/drawing/2014/main" id="{53AC7FDC-7BAA-056F-06D1-70674BE6E684}"/>
              </a:ext>
            </a:extLst>
          </p:cNvPr>
          <p:cNvSpPr/>
          <p:nvPr/>
        </p:nvSpPr>
        <p:spPr>
          <a:xfrm>
            <a:off x="3484465" y="3597649"/>
            <a:ext cx="770467" cy="70273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2" name="図 11" descr="暗い室内にいる男性の白黒写真&#10;&#10;中程度の精度で自動的に生成された説明">
            <a:extLst>
              <a:ext uri="{FF2B5EF4-FFF2-40B4-BE49-F238E27FC236}">
                <a16:creationId xmlns:a16="http://schemas.microsoft.com/office/drawing/2014/main" id="{EC6FA102-55B7-5445-507E-78D6618227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3120" y="2557783"/>
            <a:ext cx="3050526" cy="2520000"/>
          </a:xfrm>
          <a:prstGeom prst="rect">
            <a:avLst/>
          </a:prstGeom>
        </p:spPr>
      </p:pic>
      <p:pic>
        <p:nvPicPr>
          <p:cNvPr id="14" name="図 13" descr="屋内, 天井, 建物, 部屋 が含まれている画像&#10;&#10;自動的に生成された説明">
            <a:extLst>
              <a:ext uri="{FF2B5EF4-FFF2-40B4-BE49-F238E27FC236}">
                <a16:creationId xmlns:a16="http://schemas.microsoft.com/office/drawing/2014/main" id="{4EE18217-4F0B-BFBB-193F-0BC5670CE37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80" y="4168337"/>
            <a:ext cx="3050526" cy="2520000"/>
          </a:xfrm>
          <a:prstGeom prst="rect">
            <a:avLst/>
          </a:prstGeom>
        </p:spPr>
      </p:pic>
      <p:pic>
        <p:nvPicPr>
          <p:cNvPr id="16" name="図 15" descr="天井から吊るされている部屋&#10;&#10;中程度の精度で自動的に生成された説明">
            <a:extLst>
              <a:ext uri="{FF2B5EF4-FFF2-40B4-BE49-F238E27FC236}">
                <a16:creationId xmlns:a16="http://schemas.microsoft.com/office/drawing/2014/main" id="{D6937B02-AC94-4737-06F8-15BDFB5B687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80" y="1452901"/>
            <a:ext cx="3050526" cy="2520000"/>
          </a:xfrm>
          <a:prstGeom prst="rect">
            <a:avLst/>
          </a:prstGeom>
        </p:spPr>
      </p:pic>
      <p:sp>
        <p:nvSpPr>
          <p:cNvPr id="8" name="スクロール: 横 7">
            <a:extLst>
              <a:ext uri="{FF2B5EF4-FFF2-40B4-BE49-F238E27FC236}">
                <a16:creationId xmlns:a16="http://schemas.microsoft.com/office/drawing/2014/main" id="{294576A9-FA24-E2A2-BCB1-3C0C717D0101}"/>
              </a:ext>
            </a:extLst>
          </p:cNvPr>
          <p:cNvSpPr/>
          <p:nvPr/>
        </p:nvSpPr>
        <p:spPr>
          <a:xfrm>
            <a:off x="7362399" y="2729917"/>
            <a:ext cx="1919806" cy="867732"/>
          </a:xfrm>
          <a:prstGeom prst="horizontalScroll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差分抽出</a:t>
            </a:r>
          </a:p>
        </p:txBody>
      </p:sp>
      <p:sp>
        <p:nvSpPr>
          <p:cNvPr id="10" name="スクロール: 横 9">
            <a:extLst>
              <a:ext uri="{FF2B5EF4-FFF2-40B4-BE49-F238E27FC236}">
                <a16:creationId xmlns:a16="http://schemas.microsoft.com/office/drawing/2014/main" id="{5DA364C4-831A-5D20-669E-B8E44D20163B}"/>
              </a:ext>
            </a:extLst>
          </p:cNvPr>
          <p:cNvSpPr/>
          <p:nvPr/>
        </p:nvSpPr>
        <p:spPr>
          <a:xfrm>
            <a:off x="2909795" y="2729917"/>
            <a:ext cx="1919806" cy="867732"/>
          </a:xfrm>
          <a:prstGeom prst="horizontalScroll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ノイズ付与</a:t>
            </a:r>
          </a:p>
        </p:txBody>
      </p:sp>
      <p:sp>
        <p:nvSpPr>
          <p:cNvPr id="5" name="スクロール: 横 4">
            <a:extLst>
              <a:ext uri="{FF2B5EF4-FFF2-40B4-BE49-F238E27FC236}">
                <a16:creationId xmlns:a16="http://schemas.microsoft.com/office/drawing/2014/main" id="{78E68D1F-4BA1-DD8A-52EC-C4FB3B126372}"/>
              </a:ext>
            </a:extLst>
          </p:cNvPr>
          <p:cNvSpPr/>
          <p:nvPr/>
        </p:nvSpPr>
        <p:spPr>
          <a:xfrm>
            <a:off x="2640919" y="1862185"/>
            <a:ext cx="2457558" cy="867732"/>
          </a:xfrm>
          <a:prstGeom prst="horizontalScroll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グレースケール変換</a:t>
            </a: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7592F07E-852F-A1C1-0F71-E4F902FE88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E876D-D29C-4C8D-937C-19E134DDB342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618359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E91D973-C9D6-EE43-7B9A-F9A5E72B87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処理の流れ </a:t>
            </a:r>
            <a:r>
              <a:rPr lang="en-US" altLang="ja-JP" dirty="0"/>
              <a:t>3/3</a:t>
            </a:r>
            <a:endParaRPr lang="ja-JP" altLang="en-US" dirty="0"/>
          </a:p>
        </p:txBody>
      </p:sp>
      <p:pic>
        <p:nvPicPr>
          <p:cNvPr id="15" name="図 14" descr="空港のターミナル&#10;&#10;低い精度で自動的に生成された説明">
            <a:extLst>
              <a:ext uri="{FF2B5EF4-FFF2-40B4-BE49-F238E27FC236}">
                <a16:creationId xmlns:a16="http://schemas.microsoft.com/office/drawing/2014/main" id="{5C91B06F-EFA1-0B04-55FC-60D5F4F07D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6894" y="4016270"/>
            <a:ext cx="3050526" cy="2520000"/>
          </a:xfrm>
          <a:prstGeom prst="rect">
            <a:avLst/>
          </a:prstGeom>
        </p:spPr>
      </p:pic>
      <p:pic>
        <p:nvPicPr>
          <p:cNvPr id="17" name="図 16" descr="空港のターミナル&#10;&#10;中程度の精度で自動的に生成された説明">
            <a:extLst>
              <a:ext uri="{FF2B5EF4-FFF2-40B4-BE49-F238E27FC236}">
                <a16:creationId xmlns:a16="http://schemas.microsoft.com/office/drawing/2014/main" id="{F41FAF1A-636A-9FFD-BCCD-E16C71420A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6894" y="1396512"/>
            <a:ext cx="3050526" cy="2520000"/>
          </a:xfrm>
          <a:prstGeom prst="rect">
            <a:avLst/>
          </a:prstGeom>
        </p:spPr>
      </p:pic>
      <p:pic>
        <p:nvPicPr>
          <p:cNvPr id="3" name="図 2" descr="花火の写真を撮っている人々の白黒写真&#10;&#10;低い精度で自動的に生成された説明">
            <a:extLst>
              <a:ext uri="{FF2B5EF4-FFF2-40B4-BE49-F238E27FC236}">
                <a16:creationId xmlns:a16="http://schemas.microsoft.com/office/drawing/2014/main" id="{70CD8AD5-2CAD-E2A3-62EE-D70CCEF94A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0737" y="2631193"/>
            <a:ext cx="3050526" cy="2520000"/>
          </a:xfrm>
          <a:prstGeom prst="rect">
            <a:avLst/>
          </a:prstGeom>
        </p:spPr>
      </p:pic>
      <p:pic>
        <p:nvPicPr>
          <p:cNvPr id="4" name="図 3" descr="暗い室内にいる男性の白黒写真&#10;&#10;中程度の精度で自動的に生成された説明">
            <a:extLst>
              <a:ext uri="{FF2B5EF4-FFF2-40B4-BE49-F238E27FC236}">
                <a16:creationId xmlns:a16="http://schemas.microsoft.com/office/drawing/2014/main" id="{9327839D-A998-26B0-EB78-6A5B7F32CDB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80" y="2631193"/>
            <a:ext cx="3050526" cy="2520000"/>
          </a:xfrm>
          <a:prstGeom prst="rect">
            <a:avLst/>
          </a:prstGeom>
        </p:spPr>
      </p:pic>
      <p:sp>
        <p:nvSpPr>
          <p:cNvPr id="7" name="矢印: 右 6">
            <a:extLst>
              <a:ext uri="{FF2B5EF4-FFF2-40B4-BE49-F238E27FC236}">
                <a16:creationId xmlns:a16="http://schemas.microsoft.com/office/drawing/2014/main" id="{75E5CF71-C93D-0E4E-B39F-6BA606E3ADCD}"/>
              </a:ext>
            </a:extLst>
          </p:cNvPr>
          <p:cNvSpPr/>
          <p:nvPr/>
        </p:nvSpPr>
        <p:spPr>
          <a:xfrm>
            <a:off x="7937068" y="3597649"/>
            <a:ext cx="770467" cy="70273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矢印: 右 7">
            <a:extLst>
              <a:ext uri="{FF2B5EF4-FFF2-40B4-BE49-F238E27FC236}">
                <a16:creationId xmlns:a16="http://schemas.microsoft.com/office/drawing/2014/main" id="{C865903B-2FAC-31DF-1673-8F6BCD898F08}"/>
              </a:ext>
            </a:extLst>
          </p:cNvPr>
          <p:cNvSpPr/>
          <p:nvPr/>
        </p:nvSpPr>
        <p:spPr>
          <a:xfrm>
            <a:off x="3484465" y="3597649"/>
            <a:ext cx="770467" cy="70273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スクロール: 横 8">
            <a:extLst>
              <a:ext uri="{FF2B5EF4-FFF2-40B4-BE49-F238E27FC236}">
                <a16:creationId xmlns:a16="http://schemas.microsoft.com/office/drawing/2014/main" id="{51BE2DEB-5D8D-7D91-F7D4-8A8305E9EDBF}"/>
              </a:ext>
            </a:extLst>
          </p:cNvPr>
          <p:cNvSpPr/>
          <p:nvPr/>
        </p:nvSpPr>
        <p:spPr>
          <a:xfrm>
            <a:off x="7362399" y="2729917"/>
            <a:ext cx="1919806" cy="867732"/>
          </a:xfrm>
          <a:prstGeom prst="horizontalScroll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dirty="0"/>
              <a:t>差分出力</a:t>
            </a:r>
          </a:p>
        </p:txBody>
      </p:sp>
      <p:sp>
        <p:nvSpPr>
          <p:cNvPr id="10" name="スクロール: 横 9">
            <a:extLst>
              <a:ext uri="{FF2B5EF4-FFF2-40B4-BE49-F238E27FC236}">
                <a16:creationId xmlns:a16="http://schemas.microsoft.com/office/drawing/2014/main" id="{B44C6B2D-3D65-6F85-7B87-424785DB6260}"/>
              </a:ext>
            </a:extLst>
          </p:cNvPr>
          <p:cNvSpPr/>
          <p:nvPr/>
        </p:nvSpPr>
        <p:spPr>
          <a:xfrm>
            <a:off x="2909795" y="2729917"/>
            <a:ext cx="1919806" cy="867732"/>
          </a:xfrm>
          <a:prstGeom prst="horizontalScroll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二値化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A2088FB-B584-5B73-5B88-7C8C35512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E876D-D29C-4C8D-937C-19E134DDB342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189245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9">
            <a:extLst>
              <a:ext uri="{FF2B5EF4-FFF2-40B4-BE49-F238E27FC236}">
                <a16:creationId xmlns:a16="http://schemas.microsoft.com/office/drawing/2014/main" id="{8DF4D7F6-81B5-452A-9CE6-76D81F91D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57EDA265-F3CA-D1B7-B29B-592325D4C7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8933" y="609600"/>
            <a:ext cx="9151237" cy="1320800"/>
          </a:xfrm>
        </p:spPr>
        <p:txBody>
          <a:bodyPr>
            <a:normAutofit/>
          </a:bodyPr>
          <a:lstStyle/>
          <a:p>
            <a:r>
              <a:rPr lang="ja-JP" altLang="en-US" dirty="0"/>
              <a:t>画像解析、画像処理で使用した手法</a:t>
            </a:r>
            <a:endParaRPr lang="en-US" altLang="ja-JP" dirty="0"/>
          </a:p>
        </p:txBody>
      </p:sp>
      <p:sp>
        <p:nvSpPr>
          <p:cNvPr id="21" name="Isosceles Triangle 11">
            <a:extLst>
              <a:ext uri="{FF2B5EF4-FFF2-40B4-BE49-F238E27FC236}">
                <a16:creationId xmlns:a16="http://schemas.microsoft.com/office/drawing/2014/main" id="{4600514D-20FB-4559-97DC-D1DC39E6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ja-JP" altLang="en-US"/>
          </a:p>
        </p:txBody>
      </p:sp>
      <p:sp>
        <p:nvSpPr>
          <p:cNvPr id="22" name="Isosceles Triangle 13">
            <a:extLst>
              <a:ext uri="{FF2B5EF4-FFF2-40B4-BE49-F238E27FC236}">
                <a16:creationId xmlns:a16="http://schemas.microsoft.com/office/drawing/2014/main" id="{266F638A-E405-4AC0-B984-72E5813B0D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38534" y="3818467"/>
            <a:ext cx="4450292" cy="3039533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ja-JP" altLang="en-US"/>
          </a:p>
        </p:txBody>
      </p:sp>
      <p:cxnSp>
        <p:nvCxnSpPr>
          <p:cNvPr id="23" name="Straight Connector 15">
            <a:extLst>
              <a:ext uri="{FF2B5EF4-FFF2-40B4-BE49-F238E27FC236}">
                <a16:creationId xmlns:a16="http://schemas.microsoft.com/office/drawing/2014/main" id="{7D1CBE93-B17D-4509-843C-82287C3803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134600" y="0"/>
            <a:ext cx="1727200" cy="6858000"/>
          </a:xfrm>
          <a:prstGeom prst="line">
            <a:avLst/>
          </a:prstGeom>
          <a:ln w="15875" cap="sq">
            <a:solidFill>
              <a:schemeClr val="accent2"/>
            </a:solidFill>
            <a:bevel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E6277B4-6A43-48AB-89B2-3442221619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コンテンツ プレースホルダー 4">
            <a:extLst>
              <a:ext uri="{FF2B5EF4-FFF2-40B4-BE49-F238E27FC236}">
                <a16:creationId xmlns:a16="http://schemas.microsoft.com/office/drawing/2014/main" id="{05431923-E3F2-16AF-C64D-E9329A8E35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8933" y="2160590"/>
            <a:ext cx="9034225" cy="436643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ja-JP" altLang="en-US" sz="2000" dirty="0">
                <a:ea typeface="メイリオ"/>
              </a:rPr>
              <a:t>画像の位置合わせ</a:t>
            </a:r>
            <a:endParaRPr lang="en-US" altLang="ja-JP" sz="2000" dirty="0">
              <a:ea typeface="メイリオ"/>
            </a:endParaRPr>
          </a:p>
          <a:p>
            <a:pPr lvl="1"/>
            <a:r>
              <a:rPr lang="ja-JP" altLang="en-US" sz="1800" dirty="0">
                <a:ea typeface="メイリオ"/>
              </a:rPr>
              <a:t>ホモグラフィ変換</a:t>
            </a:r>
            <a:endParaRPr lang="en-US" altLang="ja-JP" sz="1800" dirty="0">
              <a:ea typeface="メイリオ"/>
            </a:endParaRPr>
          </a:p>
          <a:p>
            <a:r>
              <a:rPr lang="ja-JP" altLang="en-US" sz="2000" dirty="0">
                <a:ea typeface="メイリオ"/>
              </a:rPr>
              <a:t>明度変更</a:t>
            </a:r>
            <a:endParaRPr lang="en-US" altLang="ja-JP" sz="2000" dirty="0">
              <a:ea typeface="メイリオ"/>
            </a:endParaRPr>
          </a:p>
          <a:p>
            <a:pPr lvl="1"/>
            <a:r>
              <a:rPr lang="ja-JP" altLang="en-US" sz="1800" dirty="0">
                <a:ea typeface="メイリオ"/>
              </a:rPr>
              <a:t>ヒストグラム平坦化</a:t>
            </a:r>
            <a:endParaRPr lang="en-US" altLang="ja-JP" sz="1800" dirty="0">
              <a:ea typeface="メイリオ"/>
            </a:endParaRPr>
          </a:p>
          <a:p>
            <a:pPr lvl="1"/>
            <a:r>
              <a:rPr lang="ja-JP" altLang="en-US" sz="1800" dirty="0">
                <a:ea typeface="メイリオ"/>
              </a:rPr>
              <a:t>明度調整</a:t>
            </a:r>
            <a:endParaRPr lang="en-US" altLang="ja-JP" sz="1800" dirty="0">
              <a:ea typeface="メイリオ"/>
            </a:endParaRPr>
          </a:p>
          <a:p>
            <a:r>
              <a:rPr lang="ja-JP" altLang="en-US" sz="2000" dirty="0">
                <a:ea typeface="メイリオ"/>
              </a:rPr>
              <a:t>画像分割</a:t>
            </a:r>
          </a:p>
          <a:p>
            <a:r>
              <a:rPr lang="ja-JP" altLang="en-US" sz="2000" dirty="0">
                <a:ea typeface="メイリオ"/>
              </a:rPr>
              <a:t>フィルタリング</a:t>
            </a:r>
            <a:endParaRPr lang="en-US" altLang="ja-JP" sz="2000" dirty="0">
              <a:ea typeface="メイリオ"/>
            </a:endParaRPr>
          </a:p>
          <a:p>
            <a:pPr lvl="1"/>
            <a:r>
              <a:rPr lang="ja-JP" altLang="en-US" sz="1800" dirty="0">
                <a:ea typeface="メイリオ"/>
              </a:rPr>
              <a:t>ガウシアンフィルタ</a:t>
            </a:r>
          </a:p>
          <a:p>
            <a:r>
              <a:rPr lang="ja-JP" altLang="en-US" sz="2000" dirty="0">
                <a:ea typeface="メイリオ"/>
              </a:rPr>
              <a:t>差分取得処理</a:t>
            </a:r>
            <a:endParaRPr lang="en-US" altLang="ja-JP" sz="2000" dirty="0">
              <a:ea typeface="メイリオ"/>
            </a:endParaRPr>
          </a:p>
        </p:txBody>
      </p:sp>
      <p:sp>
        <p:nvSpPr>
          <p:cNvPr id="20" name="Rectangle 27">
            <a:extLst>
              <a:ext uri="{FF2B5EF4-FFF2-40B4-BE49-F238E27FC236}">
                <a16:creationId xmlns:a16="http://schemas.microsoft.com/office/drawing/2014/main" id="{27B538D5-95DB-47ED-9CB4-34AE5BF78E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25641" y="0"/>
            <a:ext cx="1766359" cy="6858000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90466975-8C85-9821-499E-E3F4F57747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E876D-D29C-4C8D-937C-19E134DDB342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037515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E91D973-C9D6-EE43-7B9A-F9A5E72B87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処理の流れ </a:t>
            </a:r>
            <a:r>
              <a:rPr lang="en-US" altLang="ja-JP" dirty="0"/>
              <a:t>1/3</a:t>
            </a:r>
            <a:endParaRPr lang="ja-JP" altLang="en-US" dirty="0"/>
          </a:p>
        </p:txBody>
      </p:sp>
      <p:pic>
        <p:nvPicPr>
          <p:cNvPr id="4" name="図 3" descr="屋内, 天井, 建物, 部屋 が含まれている画像&#10;&#10;自動的に生成された説明">
            <a:extLst>
              <a:ext uri="{FF2B5EF4-FFF2-40B4-BE49-F238E27FC236}">
                <a16:creationId xmlns:a16="http://schemas.microsoft.com/office/drawing/2014/main" id="{F22C3213-CFE0-AF1D-0308-0F1E6DFEC1A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3339" y="4147234"/>
            <a:ext cx="3050526" cy="2520000"/>
          </a:xfrm>
          <a:prstGeom prst="rect">
            <a:avLst/>
          </a:prstGeom>
        </p:spPr>
      </p:pic>
      <p:pic>
        <p:nvPicPr>
          <p:cNvPr id="7" name="図 6" descr="天井から吊るされている部屋&#10;&#10;中程度の精度で自動的に生成された説明">
            <a:extLst>
              <a:ext uri="{FF2B5EF4-FFF2-40B4-BE49-F238E27FC236}">
                <a16:creationId xmlns:a16="http://schemas.microsoft.com/office/drawing/2014/main" id="{7C185F91-A79A-B604-BE36-73CDFB0230E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3339" y="1450766"/>
            <a:ext cx="3050526" cy="2520000"/>
          </a:xfrm>
          <a:prstGeom prst="rect">
            <a:avLst/>
          </a:prstGeom>
        </p:spPr>
      </p:pic>
      <p:pic>
        <p:nvPicPr>
          <p:cNvPr id="19" name="図 18" descr="鏡のある部屋&#10;&#10;低い精度で自動的に生成された説明">
            <a:extLst>
              <a:ext uri="{FF2B5EF4-FFF2-40B4-BE49-F238E27FC236}">
                <a16:creationId xmlns:a16="http://schemas.microsoft.com/office/drawing/2014/main" id="{2CC7283C-03C3-B39B-2556-3480649180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6638" y="4147234"/>
            <a:ext cx="3050526" cy="2520000"/>
          </a:xfrm>
          <a:prstGeom prst="rect">
            <a:avLst/>
          </a:prstGeom>
        </p:spPr>
      </p:pic>
      <p:pic>
        <p:nvPicPr>
          <p:cNvPr id="21" name="図 20" descr="部屋に備えている色々な家具&#10;&#10;低い精度で自動的に生成された説明">
            <a:extLst>
              <a:ext uri="{FF2B5EF4-FFF2-40B4-BE49-F238E27FC236}">
                <a16:creationId xmlns:a16="http://schemas.microsoft.com/office/drawing/2014/main" id="{C4EFF288-7FC3-010C-43A2-D677D46D913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6638" y="1450766"/>
            <a:ext cx="3050526" cy="2520000"/>
          </a:xfrm>
          <a:prstGeom prst="rect">
            <a:avLst/>
          </a:prstGeom>
        </p:spPr>
      </p:pic>
      <p:pic>
        <p:nvPicPr>
          <p:cNvPr id="29" name="図 28" descr="床に置かれている部屋&#10;&#10;低い精度で自動的に生成された説明">
            <a:extLst>
              <a:ext uri="{FF2B5EF4-FFF2-40B4-BE49-F238E27FC236}">
                <a16:creationId xmlns:a16="http://schemas.microsoft.com/office/drawing/2014/main" id="{820FB97E-A804-387B-8A35-5BBB8B4822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35" y="4147234"/>
            <a:ext cx="3050526" cy="2520000"/>
          </a:xfrm>
          <a:prstGeom prst="rect">
            <a:avLst/>
          </a:prstGeom>
        </p:spPr>
      </p:pic>
      <p:pic>
        <p:nvPicPr>
          <p:cNvPr id="31" name="図 30" descr="天井から吊るされた部屋&#10;&#10;中程度の精度で自動的に生成された説明">
            <a:extLst>
              <a:ext uri="{FF2B5EF4-FFF2-40B4-BE49-F238E27FC236}">
                <a16:creationId xmlns:a16="http://schemas.microsoft.com/office/drawing/2014/main" id="{1EBDC4FC-A4B1-EBF6-01FE-35859929878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35" y="1450766"/>
            <a:ext cx="3042328" cy="2520000"/>
          </a:xfrm>
          <a:prstGeom prst="rect">
            <a:avLst/>
          </a:prstGeom>
        </p:spPr>
      </p:pic>
      <p:sp>
        <p:nvSpPr>
          <p:cNvPr id="32" name="矢印: 右 31">
            <a:extLst>
              <a:ext uri="{FF2B5EF4-FFF2-40B4-BE49-F238E27FC236}">
                <a16:creationId xmlns:a16="http://schemas.microsoft.com/office/drawing/2014/main" id="{70D70B07-D9A5-1242-B23B-5D914FC3A57A}"/>
              </a:ext>
            </a:extLst>
          </p:cNvPr>
          <p:cNvSpPr/>
          <p:nvPr/>
        </p:nvSpPr>
        <p:spPr>
          <a:xfrm>
            <a:off x="3480365" y="3795867"/>
            <a:ext cx="770467" cy="70273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矢印: 右 32">
            <a:extLst>
              <a:ext uri="{FF2B5EF4-FFF2-40B4-BE49-F238E27FC236}">
                <a16:creationId xmlns:a16="http://schemas.microsoft.com/office/drawing/2014/main" id="{C357C69F-5470-4E19-98DE-832E9DCC03C6}"/>
              </a:ext>
            </a:extLst>
          </p:cNvPr>
          <p:cNvSpPr/>
          <p:nvPr/>
        </p:nvSpPr>
        <p:spPr>
          <a:xfrm>
            <a:off x="7945271" y="3795867"/>
            <a:ext cx="770467" cy="702734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スクロール: 横 34">
            <a:extLst>
              <a:ext uri="{FF2B5EF4-FFF2-40B4-BE49-F238E27FC236}">
                <a16:creationId xmlns:a16="http://schemas.microsoft.com/office/drawing/2014/main" id="{394FBCF7-0704-205D-8166-BED7B2AF425F}"/>
              </a:ext>
            </a:extLst>
          </p:cNvPr>
          <p:cNvSpPr/>
          <p:nvPr/>
        </p:nvSpPr>
        <p:spPr>
          <a:xfrm>
            <a:off x="2905695" y="2839901"/>
            <a:ext cx="1919806" cy="867732"/>
          </a:xfrm>
          <a:prstGeom prst="horizontalScroll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位置合わせ</a:t>
            </a:r>
          </a:p>
        </p:txBody>
      </p:sp>
      <p:sp>
        <p:nvSpPr>
          <p:cNvPr id="36" name="スクロール: 横 35">
            <a:extLst>
              <a:ext uri="{FF2B5EF4-FFF2-40B4-BE49-F238E27FC236}">
                <a16:creationId xmlns:a16="http://schemas.microsoft.com/office/drawing/2014/main" id="{2AE8CFF8-0796-B205-9EA5-207540E2F9EC}"/>
              </a:ext>
            </a:extLst>
          </p:cNvPr>
          <p:cNvSpPr/>
          <p:nvPr/>
        </p:nvSpPr>
        <p:spPr>
          <a:xfrm>
            <a:off x="7523002" y="2147169"/>
            <a:ext cx="1919806" cy="867732"/>
          </a:xfrm>
          <a:prstGeom prst="horizontalScroll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画像分割</a:t>
            </a:r>
          </a:p>
        </p:txBody>
      </p:sp>
      <p:sp>
        <p:nvSpPr>
          <p:cNvPr id="37" name="スクロール: 横 36">
            <a:extLst>
              <a:ext uri="{FF2B5EF4-FFF2-40B4-BE49-F238E27FC236}">
                <a16:creationId xmlns:a16="http://schemas.microsoft.com/office/drawing/2014/main" id="{FD138D35-88DD-AD4C-614F-810E2A208DB8}"/>
              </a:ext>
            </a:extLst>
          </p:cNvPr>
          <p:cNvSpPr/>
          <p:nvPr/>
        </p:nvSpPr>
        <p:spPr>
          <a:xfrm>
            <a:off x="7523002" y="2992301"/>
            <a:ext cx="1919806" cy="867732"/>
          </a:xfrm>
          <a:prstGeom prst="horizontalScroll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明度調整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32186B85-3F19-C275-2DC3-06B5B423F369}"/>
              </a:ext>
            </a:extLst>
          </p:cNvPr>
          <p:cNvSpPr/>
          <p:nvPr/>
        </p:nvSpPr>
        <p:spPr>
          <a:xfrm>
            <a:off x="28575" y="1362075"/>
            <a:ext cx="7743825" cy="538135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B5E93A36-8046-AA3D-BE96-C7C684D68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E876D-D29C-4C8D-937C-19E134DDB342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25508367"/>
      </p:ext>
    </p:extLst>
  </p:cSld>
  <p:clrMapOvr>
    <a:masterClrMapping/>
  </p:clrMapOvr>
</p:sld>
</file>

<file path=ppt/theme/theme1.xml><?xml version="1.0" encoding="utf-8"?>
<a:theme xmlns:a="http://schemas.openxmlformats.org/drawingml/2006/main" name="ファセット">
  <a:themeElements>
    <a:clrScheme name="青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ファセット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ファセット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>
    <a:spDef>
      <a:spPr>
        <a:noFill/>
        <a:ln w="38100">
          <a:solidFill>
            <a:srgbClr val="FFFF00"/>
          </a:solidFill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游ゴシック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ドキュメント" ma:contentTypeID="0x010100F8CF840DFF167C4EB4E56A95ABA19C22" ma:contentTypeVersion="4" ma:contentTypeDescription="新しいドキュメントを作成します。" ma:contentTypeScope="" ma:versionID="4b678933a9a09f5fe0ccda3a5fb80be3">
  <xsd:schema xmlns:xsd="http://www.w3.org/2001/XMLSchema" xmlns:xs="http://www.w3.org/2001/XMLSchema" xmlns:p="http://schemas.microsoft.com/office/2006/metadata/properties" xmlns:ns2="b525fc07-1564-42d6-882a-a4cce4e6aa80" targetNamespace="http://schemas.microsoft.com/office/2006/metadata/properties" ma:root="true" ma:fieldsID="d67dd09b4bd8e45412dc0ebebdd90c04" ns2:_="">
    <xsd:import namespace="b525fc07-1564-42d6-882a-a4cce4e6aa8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525fc07-1564-42d6-882a-a4cce4e6aa8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コンテンツ タイプ"/>
        <xsd:element ref="dc:title" minOccurs="0" maxOccurs="1" ma:index="4" ma:displayName="タイトル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88B5BBBA-C0D2-4CE0-AAEE-6AAE507056DE}">
  <ds:schemaRefs>
    <ds:schemaRef ds:uri="b525fc07-1564-42d6-882a-a4cce4e6aa80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4205B613-4D72-4C0A-B676-A47D4C10EAC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3D8F25F-4A85-4059-BD8F-DF729AD5E57D}">
  <ds:schemaRefs>
    <ds:schemaRef ds:uri="http://purl.org/dc/terms/"/>
    <ds:schemaRef ds:uri="http://schemas.microsoft.com/office/2006/metadata/properties"/>
    <ds:schemaRef ds:uri="http://purl.org/dc/elements/1.1/"/>
    <ds:schemaRef ds:uri="http://schemas.microsoft.com/office/2006/documentManagement/types"/>
    <ds:schemaRef ds:uri="b525fc07-1564-42d6-882a-a4cce4e6aa80"/>
    <ds:schemaRef ds:uri="http://www.w3.org/XML/1998/namespace"/>
    <ds:schemaRef ds:uri="http://schemas.microsoft.com/office/infopath/2007/PartnerControls"/>
    <ds:schemaRef ds:uri="http://purl.org/dc/dcmitype/"/>
    <ds:schemaRef ds:uri="http://schemas.openxmlformats.org/package/2006/metadata/core-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TM02900688[[fn=ファセット]]</Template>
  <TotalTime>383</TotalTime>
  <Words>620</Words>
  <Application>Microsoft Macintosh PowerPoint</Application>
  <PresentationFormat>ワイド画面</PresentationFormat>
  <Paragraphs>187</Paragraphs>
  <Slides>32</Slides>
  <Notes>9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32</vt:i4>
      </vt:variant>
    </vt:vector>
  </HeadingPairs>
  <TitlesOfParts>
    <vt:vector size="38" baseType="lpstr">
      <vt:lpstr>メイリオ</vt:lpstr>
      <vt:lpstr>游ゴシック</vt:lpstr>
      <vt:lpstr>Arial</vt:lpstr>
      <vt:lpstr>Trebuchet MS</vt:lpstr>
      <vt:lpstr>Wingdings 3</vt:lpstr>
      <vt:lpstr>ファセット</vt:lpstr>
      <vt:lpstr>成果発表</vt:lpstr>
      <vt:lpstr>目次</vt:lpstr>
      <vt:lpstr>課題内容</vt:lpstr>
      <vt:lpstr>成果報告</vt:lpstr>
      <vt:lpstr>処理の流れ 1/3</vt:lpstr>
      <vt:lpstr>処理の流れ 2/3</vt:lpstr>
      <vt:lpstr>処理の流れ 3/3</vt:lpstr>
      <vt:lpstr>画像解析、画像処理で使用した手法</vt:lpstr>
      <vt:lpstr>処理の流れ 1/3</vt:lpstr>
      <vt:lpstr>画像の位置合わせ: ホモグラフィ変換</vt:lpstr>
      <vt:lpstr>ホモグラフィ変換: 成功例</vt:lpstr>
      <vt:lpstr>ホモグラフィ変換: 失敗例</vt:lpstr>
      <vt:lpstr>処理の流れ 1/3</vt:lpstr>
      <vt:lpstr>明度調整</vt:lpstr>
      <vt:lpstr>明度調整の手法</vt:lpstr>
      <vt:lpstr>明度調整: オリジナル手法</vt:lpstr>
      <vt:lpstr>手法の比較</vt:lpstr>
      <vt:lpstr>処理の流れ 2/3</vt:lpstr>
      <vt:lpstr>フィルタリングなし</vt:lpstr>
      <vt:lpstr>フィルタリング: ノイズ付与</vt:lpstr>
      <vt:lpstr>処理の流れ 2/3</vt:lpstr>
      <vt:lpstr>処理の流れ 3/3</vt:lpstr>
      <vt:lpstr>ライブラリ等、開発で使用したもの</vt:lpstr>
      <vt:lpstr>成果報告</vt:lpstr>
      <vt:lpstr>成果報告: 基礎問題</vt:lpstr>
      <vt:lpstr>成果報告: 応用問題</vt:lpstr>
      <vt:lpstr>成果報告: Beamo</vt:lpstr>
      <vt:lpstr>成果報告: 扉の開閉</vt:lpstr>
      <vt:lpstr>成果報告: 複数物体</vt:lpstr>
      <vt:lpstr>成果報告: チェスの駒</vt:lpstr>
      <vt:lpstr>今後の展望</vt:lpstr>
      <vt:lpstr>物体検出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インターンシップ 成果発表</dc:title>
  <dc:creator>辻 聖/Tsuji,Akira</dc:creator>
  <cp:lastModifiedBy>hikaru.morisaki.0316@keio.jp</cp:lastModifiedBy>
  <cp:revision>30</cp:revision>
  <dcterms:created xsi:type="dcterms:W3CDTF">2024-07-14T05:52:19Z</dcterms:created>
  <dcterms:modified xsi:type="dcterms:W3CDTF">2025-02-09T03:54:30Z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0x010100F8CF840DFF167C4EB4E56A95ABA19C22</vt:lpwstr>
  </property>
</Properties>
</file>